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3060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2439-2A19-483D-8E6C-C2807751F99A}" type="datetimeFigureOut">
              <a:rPr lang="sv-SE" smtClean="0"/>
              <a:t>2020-08-20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0F64-2376-401A-A384-B7D7FAA792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6852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2439-2A19-483D-8E6C-C2807751F99A}" type="datetimeFigureOut">
              <a:rPr lang="sv-SE" smtClean="0"/>
              <a:t>2020-08-20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0F64-2376-401A-A384-B7D7FAA792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568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2439-2A19-483D-8E6C-C2807751F99A}" type="datetimeFigureOut">
              <a:rPr lang="sv-SE" smtClean="0"/>
              <a:t>2020-08-20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0F64-2376-401A-A384-B7D7FAA792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067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2439-2A19-483D-8E6C-C2807751F99A}" type="datetimeFigureOut">
              <a:rPr lang="sv-SE" smtClean="0"/>
              <a:t>2020-08-20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0F64-2376-401A-A384-B7D7FAA792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0017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2439-2A19-483D-8E6C-C2807751F99A}" type="datetimeFigureOut">
              <a:rPr lang="sv-SE" smtClean="0"/>
              <a:t>2020-08-20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0F64-2376-401A-A384-B7D7FAA792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596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2439-2A19-483D-8E6C-C2807751F99A}" type="datetimeFigureOut">
              <a:rPr lang="sv-SE" smtClean="0"/>
              <a:t>2020-08-20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0F64-2376-401A-A384-B7D7FAA792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5086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2439-2A19-483D-8E6C-C2807751F99A}" type="datetimeFigureOut">
              <a:rPr lang="sv-SE" smtClean="0"/>
              <a:t>2020-08-20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0F64-2376-401A-A384-B7D7FAA792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9271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2439-2A19-483D-8E6C-C2807751F99A}" type="datetimeFigureOut">
              <a:rPr lang="sv-SE" smtClean="0"/>
              <a:t>2020-08-20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0F64-2376-401A-A384-B7D7FAA792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3303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2439-2A19-483D-8E6C-C2807751F99A}" type="datetimeFigureOut">
              <a:rPr lang="sv-SE" smtClean="0"/>
              <a:t>2020-08-20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0F64-2376-401A-A384-B7D7FAA792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8109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2439-2A19-483D-8E6C-C2807751F99A}" type="datetimeFigureOut">
              <a:rPr lang="sv-SE" smtClean="0"/>
              <a:t>2020-08-20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0F64-2376-401A-A384-B7D7FAA792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6109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2439-2A19-483D-8E6C-C2807751F99A}" type="datetimeFigureOut">
              <a:rPr lang="sv-SE" smtClean="0"/>
              <a:t>2020-08-20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0F64-2376-401A-A384-B7D7FAA792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7751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C2439-2A19-483D-8E6C-C2807751F99A}" type="datetimeFigureOut">
              <a:rPr lang="sv-SE" smtClean="0"/>
              <a:t>2020-08-20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40F64-2376-401A-A384-B7D7FAA792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7147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2113726" y="539552"/>
            <a:ext cx="27554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Utvärdering av aktivitet</a:t>
            </a:r>
          </a:p>
          <a:p>
            <a:br>
              <a:rPr lang="sv-SE" sz="1200" dirty="0"/>
            </a:br>
            <a:r>
              <a:rPr lang="sv-SE" sz="1200" dirty="0"/>
              <a:t>Vårdförbundet avdelning Västra Götaland</a:t>
            </a:r>
          </a:p>
        </p:txBody>
      </p:sp>
      <p:sp>
        <p:nvSpPr>
          <p:cNvPr id="17" name="textruta 16"/>
          <p:cNvSpPr txBox="1"/>
          <p:nvPr/>
        </p:nvSpPr>
        <p:spPr>
          <a:xfrm>
            <a:off x="1268760" y="3275856"/>
            <a:ext cx="7607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Arbetstid</a:t>
            </a:r>
          </a:p>
        </p:txBody>
      </p:sp>
      <p:pic>
        <p:nvPicPr>
          <p:cNvPr id="28" name="Bild 1" descr="Vardf_30mm_blå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15" y="245305"/>
            <a:ext cx="1083945" cy="1070610"/>
          </a:xfrm>
          <a:prstGeom prst="rect">
            <a:avLst/>
          </a:prstGeom>
        </p:spPr>
      </p:pic>
      <p:grpSp>
        <p:nvGrpSpPr>
          <p:cNvPr id="30" name="Grupp 29"/>
          <p:cNvGrpSpPr/>
          <p:nvPr/>
        </p:nvGrpSpPr>
        <p:grpSpPr>
          <a:xfrm>
            <a:off x="424121" y="1763688"/>
            <a:ext cx="6245239" cy="7344816"/>
            <a:chOff x="424121" y="1763688"/>
            <a:chExt cx="6245239" cy="7344816"/>
          </a:xfrm>
        </p:grpSpPr>
        <p:sp>
          <p:nvSpPr>
            <p:cNvPr id="5" name="textruta 4"/>
            <p:cNvSpPr txBox="1"/>
            <p:nvPr/>
          </p:nvSpPr>
          <p:spPr>
            <a:xfrm>
              <a:off x="908720" y="1763688"/>
              <a:ext cx="14078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dirty="0"/>
                <a:t>Datum för aktivitet:</a:t>
              </a:r>
            </a:p>
          </p:txBody>
        </p:sp>
        <p:sp>
          <p:nvSpPr>
            <p:cNvPr id="6" name="textruta 5"/>
            <p:cNvSpPr txBox="1"/>
            <p:nvPr/>
          </p:nvSpPr>
          <p:spPr>
            <a:xfrm>
              <a:off x="3360847" y="1774721"/>
              <a:ext cx="6030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dirty="0"/>
                <a:t>Namn:</a:t>
              </a:r>
            </a:p>
          </p:txBody>
        </p:sp>
        <p:sp>
          <p:nvSpPr>
            <p:cNvPr id="7" name="textruta 6"/>
            <p:cNvSpPr txBox="1"/>
            <p:nvPr/>
          </p:nvSpPr>
          <p:spPr>
            <a:xfrm>
              <a:off x="908720" y="2411760"/>
              <a:ext cx="12979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dirty="0"/>
                <a:t>Antal närvarande:</a:t>
              </a:r>
            </a:p>
          </p:txBody>
        </p:sp>
        <p:sp>
          <p:nvSpPr>
            <p:cNvPr id="8" name="textruta 7"/>
            <p:cNvSpPr txBox="1"/>
            <p:nvPr/>
          </p:nvSpPr>
          <p:spPr>
            <a:xfrm>
              <a:off x="3367078" y="2411760"/>
              <a:ext cx="12860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dirty="0"/>
                <a:t>Plats för aktivitet:</a:t>
              </a:r>
            </a:p>
          </p:txBody>
        </p:sp>
        <p:sp>
          <p:nvSpPr>
            <p:cNvPr id="9" name="Rektangel 8"/>
            <p:cNvSpPr/>
            <p:nvPr/>
          </p:nvSpPr>
          <p:spPr>
            <a:xfrm>
              <a:off x="980728" y="2051720"/>
              <a:ext cx="2088232" cy="31009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" name="Rektangel 9"/>
            <p:cNvSpPr/>
            <p:nvPr/>
          </p:nvSpPr>
          <p:spPr>
            <a:xfrm>
              <a:off x="3429000" y="2051720"/>
              <a:ext cx="2808312" cy="31009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" name="Rektangel 10"/>
            <p:cNvSpPr/>
            <p:nvPr/>
          </p:nvSpPr>
          <p:spPr>
            <a:xfrm>
              <a:off x="980728" y="2699792"/>
              <a:ext cx="2088232" cy="31009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" name="Rektangel 11"/>
            <p:cNvSpPr/>
            <p:nvPr/>
          </p:nvSpPr>
          <p:spPr>
            <a:xfrm>
              <a:off x="3429000" y="2699792"/>
              <a:ext cx="2808312" cy="31009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3" name="textruta 12"/>
            <p:cNvSpPr txBox="1"/>
            <p:nvPr/>
          </p:nvSpPr>
          <p:spPr>
            <a:xfrm>
              <a:off x="908720" y="3059832"/>
              <a:ext cx="12529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dirty="0"/>
                <a:t>Mötets ändamål:</a:t>
              </a:r>
            </a:p>
          </p:txBody>
        </p:sp>
        <p:sp>
          <p:nvSpPr>
            <p:cNvPr id="14" name="Rektangel 13"/>
            <p:cNvSpPr/>
            <p:nvPr/>
          </p:nvSpPr>
          <p:spPr>
            <a:xfrm>
              <a:off x="1052736" y="3347864"/>
              <a:ext cx="144016" cy="14401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5" name="Rektangel 14"/>
            <p:cNvSpPr/>
            <p:nvPr/>
          </p:nvSpPr>
          <p:spPr>
            <a:xfrm>
              <a:off x="1052736" y="3563888"/>
              <a:ext cx="144016" cy="14401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6" name="Rektangel 15"/>
            <p:cNvSpPr/>
            <p:nvPr/>
          </p:nvSpPr>
          <p:spPr>
            <a:xfrm>
              <a:off x="1052736" y="3779912"/>
              <a:ext cx="144016" cy="14401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8" name="textruta 17"/>
            <p:cNvSpPr txBox="1"/>
            <p:nvPr/>
          </p:nvSpPr>
          <p:spPr>
            <a:xfrm>
              <a:off x="1268760" y="3430905"/>
              <a:ext cx="15225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dirty="0"/>
                <a:t>Personcentrerad vård</a:t>
              </a:r>
            </a:p>
          </p:txBody>
        </p:sp>
        <p:sp>
          <p:nvSpPr>
            <p:cNvPr id="19" name="textruta 18"/>
            <p:cNvSpPr txBox="1"/>
            <p:nvPr/>
          </p:nvSpPr>
          <p:spPr>
            <a:xfrm>
              <a:off x="1268760" y="3646929"/>
              <a:ext cx="49708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dirty="0"/>
                <a:t>Annat. Vad? ____________________________________________________</a:t>
              </a:r>
            </a:p>
          </p:txBody>
        </p:sp>
        <p:sp>
          <p:nvSpPr>
            <p:cNvPr id="22" name="textruta 21"/>
            <p:cNvSpPr txBox="1"/>
            <p:nvPr/>
          </p:nvSpPr>
          <p:spPr>
            <a:xfrm>
              <a:off x="980728" y="4067944"/>
              <a:ext cx="27446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100" dirty="0"/>
                <a:t>Skriv kortfattat vad du tyckte om aktiviteten:</a:t>
              </a:r>
            </a:p>
          </p:txBody>
        </p:sp>
        <p:sp>
          <p:nvSpPr>
            <p:cNvPr id="23" name="textruta 22"/>
            <p:cNvSpPr txBox="1"/>
            <p:nvPr/>
          </p:nvSpPr>
          <p:spPr>
            <a:xfrm>
              <a:off x="980728" y="5292080"/>
              <a:ext cx="201208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100" dirty="0"/>
                <a:t>Hur upplevde ni/du aktiviteten?</a:t>
              </a:r>
            </a:p>
          </p:txBody>
        </p:sp>
        <p:sp>
          <p:nvSpPr>
            <p:cNvPr id="3" name="Rektangel 2"/>
            <p:cNvSpPr/>
            <p:nvPr/>
          </p:nvSpPr>
          <p:spPr>
            <a:xfrm>
              <a:off x="1052736" y="5580112"/>
              <a:ext cx="5040560" cy="8640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4" name="Rektangel 23"/>
            <p:cNvSpPr/>
            <p:nvPr/>
          </p:nvSpPr>
          <p:spPr>
            <a:xfrm>
              <a:off x="1052736" y="4355976"/>
              <a:ext cx="5040560" cy="8640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5" name="Rektangel 24"/>
            <p:cNvSpPr/>
            <p:nvPr/>
          </p:nvSpPr>
          <p:spPr>
            <a:xfrm>
              <a:off x="1052736" y="6804248"/>
              <a:ext cx="5040560" cy="8640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0" name="textruta 19"/>
            <p:cNvSpPr txBox="1"/>
            <p:nvPr/>
          </p:nvSpPr>
          <p:spPr>
            <a:xfrm>
              <a:off x="1005630" y="6516216"/>
              <a:ext cx="566373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100" dirty="0"/>
                <a:t>Har ni/du använt något av Vårdförbundets material? I så fall vilket och vad tyckte du/ni om det?</a:t>
              </a:r>
            </a:p>
          </p:txBody>
        </p:sp>
        <p:sp>
          <p:nvSpPr>
            <p:cNvPr id="26" name="Rektangel 25"/>
            <p:cNvSpPr/>
            <p:nvPr/>
          </p:nvSpPr>
          <p:spPr>
            <a:xfrm>
              <a:off x="1052736" y="7956376"/>
              <a:ext cx="5040560" cy="402431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7" name="textruta 26"/>
            <p:cNvSpPr txBox="1"/>
            <p:nvPr/>
          </p:nvSpPr>
          <p:spPr>
            <a:xfrm>
              <a:off x="989467" y="7668344"/>
              <a:ext cx="12153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100" dirty="0"/>
                <a:t>Uppfylldes syftet?</a:t>
              </a:r>
            </a:p>
          </p:txBody>
        </p:sp>
        <p:sp>
          <p:nvSpPr>
            <p:cNvPr id="29" name="textruta 28"/>
            <p:cNvSpPr txBox="1"/>
            <p:nvPr/>
          </p:nvSpPr>
          <p:spPr>
            <a:xfrm>
              <a:off x="424121" y="8893060"/>
              <a:ext cx="575189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800" dirty="0"/>
                <a:t>Vårdförbundet Avdelning Västra Götaland, Box 3260, 103 </a:t>
              </a:r>
              <a:r>
                <a:rPr lang="sv-SE" sz="800"/>
                <a:t>65 Stockholm </a:t>
              </a:r>
              <a:r>
                <a:rPr lang="sv-SE" sz="800" dirty="0"/>
                <a:t>Tel 0771-420 420 www.vardforbundet.se/vastragotaland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63278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94</Words>
  <Application>Microsoft Office PowerPoint</Application>
  <PresentationFormat>Bildspel på skärmen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PowerPoint-presentation</vt:lpstr>
    </vt:vector>
  </TitlesOfParts>
  <Company>Vårdförbundet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LDAdmin</dc:creator>
  <cp:lastModifiedBy>Ellen Luc</cp:lastModifiedBy>
  <cp:revision>6</cp:revision>
  <cp:lastPrinted>2016-03-18T12:56:21Z</cp:lastPrinted>
  <dcterms:created xsi:type="dcterms:W3CDTF">2016-03-18T08:52:04Z</dcterms:created>
  <dcterms:modified xsi:type="dcterms:W3CDTF">2020-08-20T13:40:50Z</dcterms:modified>
</cp:coreProperties>
</file>