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797675" cy="9926638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3060" y="10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här för att ändra format på underrubrik i bakgrunden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C2439-2A19-483D-8E6C-C2807751F99A}" type="datetimeFigureOut">
              <a:rPr lang="sv-SE" smtClean="0"/>
              <a:t>2020-08-20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40F64-2376-401A-A384-B7D7FAA7926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668526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C2439-2A19-483D-8E6C-C2807751F99A}" type="datetimeFigureOut">
              <a:rPr lang="sv-SE" smtClean="0"/>
              <a:t>2020-08-20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40F64-2376-401A-A384-B7D7FAA7926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856884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C2439-2A19-483D-8E6C-C2807751F99A}" type="datetimeFigureOut">
              <a:rPr lang="sv-SE" smtClean="0"/>
              <a:t>2020-08-20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40F64-2376-401A-A384-B7D7FAA7926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706780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C2439-2A19-483D-8E6C-C2807751F99A}" type="datetimeFigureOut">
              <a:rPr lang="sv-SE" smtClean="0"/>
              <a:t>2020-08-20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40F64-2376-401A-A384-B7D7FAA7926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500171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C2439-2A19-483D-8E6C-C2807751F99A}" type="datetimeFigureOut">
              <a:rPr lang="sv-SE" smtClean="0"/>
              <a:t>2020-08-20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40F64-2376-401A-A384-B7D7FAA7926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95964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C2439-2A19-483D-8E6C-C2807751F99A}" type="datetimeFigureOut">
              <a:rPr lang="sv-SE" smtClean="0"/>
              <a:t>2020-08-20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40F64-2376-401A-A384-B7D7FAA7926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350869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C2439-2A19-483D-8E6C-C2807751F99A}" type="datetimeFigureOut">
              <a:rPr lang="sv-SE" smtClean="0"/>
              <a:t>2020-08-20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40F64-2376-401A-A384-B7D7FAA7926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992711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C2439-2A19-483D-8E6C-C2807751F99A}" type="datetimeFigureOut">
              <a:rPr lang="sv-SE" smtClean="0"/>
              <a:t>2020-08-20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40F64-2376-401A-A384-B7D7FAA7926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833038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C2439-2A19-483D-8E6C-C2807751F99A}" type="datetimeFigureOut">
              <a:rPr lang="sv-SE" smtClean="0"/>
              <a:t>2020-08-20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40F64-2376-401A-A384-B7D7FAA7926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181097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C2439-2A19-483D-8E6C-C2807751F99A}" type="datetimeFigureOut">
              <a:rPr lang="sv-SE" smtClean="0"/>
              <a:t>2020-08-20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40F64-2376-401A-A384-B7D7FAA7926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661097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C2439-2A19-483D-8E6C-C2807751F99A}" type="datetimeFigureOut">
              <a:rPr lang="sv-SE" smtClean="0"/>
              <a:t>2020-08-20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40F64-2376-401A-A384-B7D7FAA7926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177512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CC2439-2A19-483D-8E6C-C2807751F99A}" type="datetimeFigureOut">
              <a:rPr lang="sv-SE" smtClean="0"/>
              <a:t>2020-08-20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A40F64-2376-401A-A384-B7D7FAA7926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271473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ruta 3"/>
          <p:cNvSpPr txBox="1"/>
          <p:nvPr/>
        </p:nvSpPr>
        <p:spPr>
          <a:xfrm>
            <a:off x="2113726" y="539552"/>
            <a:ext cx="2755434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/>
              <a:t>Utvärdering av aktivitet</a:t>
            </a:r>
          </a:p>
          <a:p>
            <a:br>
              <a:rPr lang="sv-SE" sz="1200" dirty="0"/>
            </a:br>
            <a:r>
              <a:rPr lang="sv-SE" sz="1200" dirty="0"/>
              <a:t>Vårdförbundet avdelning Västra Götaland</a:t>
            </a:r>
          </a:p>
        </p:txBody>
      </p:sp>
      <p:sp>
        <p:nvSpPr>
          <p:cNvPr id="17" name="textruta 16"/>
          <p:cNvSpPr txBox="1"/>
          <p:nvPr/>
        </p:nvSpPr>
        <p:spPr>
          <a:xfrm>
            <a:off x="1268760" y="3275856"/>
            <a:ext cx="76078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200" dirty="0"/>
              <a:t>Arbetstid</a:t>
            </a:r>
          </a:p>
        </p:txBody>
      </p:sp>
      <p:pic>
        <p:nvPicPr>
          <p:cNvPr id="28" name="Bild 1" descr="Vardf_30mm_blå.jpg"/>
          <p:cNvPicPr/>
          <p:nvPr/>
        </p:nvPicPr>
        <p:blipFill>
          <a:blip r:embed="rId2"/>
          <a:stretch>
            <a:fillRect/>
          </a:stretch>
        </p:blipFill>
        <p:spPr>
          <a:xfrm>
            <a:off x="184815" y="245305"/>
            <a:ext cx="1083945" cy="1070610"/>
          </a:xfrm>
          <a:prstGeom prst="rect">
            <a:avLst/>
          </a:prstGeom>
        </p:spPr>
      </p:pic>
      <p:grpSp>
        <p:nvGrpSpPr>
          <p:cNvPr id="30" name="Grupp 29"/>
          <p:cNvGrpSpPr/>
          <p:nvPr/>
        </p:nvGrpSpPr>
        <p:grpSpPr>
          <a:xfrm>
            <a:off x="424121" y="1763688"/>
            <a:ext cx="6245239" cy="7344816"/>
            <a:chOff x="424121" y="1763688"/>
            <a:chExt cx="6245239" cy="7344816"/>
          </a:xfrm>
        </p:grpSpPr>
        <p:sp>
          <p:nvSpPr>
            <p:cNvPr id="5" name="textruta 4"/>
            <p:cNvSpPr txBox="1"/>
            <p:nvPr/>
          </p:nvSpPr>
          <p:spPr>
            <a:xfrm>
              <a:off x="908720" y="1763688"/>
              <a:ext cx="140788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sz="1200" dirty="0"/>
                <a:t>Datum för aktivitet:</a:t>
              </a:r>
            </a:p>
          </p:txBody>
        </p:sp>
        <p:sp>
          <p:nvSpPr>
            <p:cNvPr id="6" name="textruta 5"/>
            <p:cNvSpPr txBox="1"/>
            <p:nvPr/>
          </p:nvSpPr>
          <p:spPr>
            <a:xfrm>
              <a:off x="3360847" y="1774721"/>
              <a:ext cx="60305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sz="1200" dirty="0"/>
                <a:t>Namn:</a:t>
              </a:r>
            </a:p>
          </p:txBody>
        </p:sp>
        <p:sp>
          <p:nvSpPr>
            <p:cNvPr id="7" name="textruta 6"/>
            <p:cNvSpPr txBox="1"/>
            <p:nvPr/>
          </p:nvSpPr>
          <p:spPr>
            <a:xfrm>
              <a:off x="908720" y="2411760"/>
              <a:ext cx="1297919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sz="1200" dirty="0"/>
                <a:t>Antal närvarande:</a:t>
              </a:r>
            </a:p>
          </p:txBody>
        </p:sp>
        <p:sp>
          <p:nvSpPr>
            <p:cNvPr id="8" name="textruta 7"/>
            <p:cNvSpPr txBox="1"/>
            <p:nvPr/>
          </p:nvSpPr>
          <p:spPr>
            <a:xfrm>
              <a:off x="3367078" y="2411760"/>
              <a:ext cx="128605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sz="1200" dirty="0"/>
                <a:t>Plats för aktivitet:</a:t>
              </a:r>
            </a:p>
          </p:txBody>
        </p:sp>
        <p:sp>
          <p:nvSpPr>
            <p:cNvPr id="9" name="Rektangel 8"/>
            <p:cNvSpPr/>
            <p:nvPr/>
          </p:nvSpPr>
          <p:spPr>
            <a:xfrm>
              <a:off x="980728" y="2051720"/>
              <a:ext cx="2088232" cy="310098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10" name="Rektangel 9"/>
            <p:cNvSpPr/>
            <p:nvPr/>
          </p:nvSpPr>
          <p:spPr>
            <a:xfrm>
              <a:off x="3429000" y="2051720"/>
              <a:ext cx="2808312" cy="310098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11" name="Rektangel 10"/>
            <p:cNvSpPr/>
            <p:nvPr/>
          </p:nvSpPr>
          <p:spPr>
            <a:xfrm>
              <a:off x="980728" y="2699792"/>
              <a:ext cx="2088232" cy="310098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12" name="Rektangel 11"/>
            <p:cNvSpPr/>
            <p:nvPr/>
          </p:nvSpPr>
          <p:spPr>
            <a:xfrm>
              <a:off x="3429000" y="2699792"/>
              <a:ext cx="2808312" cy="310098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13" name="textruta 12"/>
            <p:cNvSpPr txBox="1"/>
            <p:nvPr/>
          </p:nvSpPr>
          <p:spPr>
            <a:xfrm>
              <a:off x="908720" y="3059832"/>
              <a:ext cx="125297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sz="1200" dirty="0"/>
                <a:t>Mötets ändamål:</a:t>
              </a:r>
            </a:p>
          </p:txBody>
        </p:sp>
        <p:sp>
          <p:nvSpPr>
            <p:cNvPr id="14" name="Rektangel 13"/>
            <p:cNvSpPr/>
            <p:nvPr/>
          </p:nvSpPr>
          <p:spPr>
            <a:xfrm>
              <a:off x="1052736" y="3347864"/>
              <a:ext cx="144016" cy="144016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15" name="Rektangel 14"/>
            <p:cNvSpPr/>
            <p:nvPr/>
          </p:nvSpPr>
          <p:spPr>
            <a:xfrm>
              <a:off x="1052736" y="3563888"/>
              <a:ext cx="144016" cy="144016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16" name="Rektangel 15"/>
            <p:cNvSpPr/>
            <p:nvPr/>
          </p:nvSpPr>
          <p:spPr>
            <a:xfrm>
              <a:off x="1052736" y="3779912"/>
              <a:ext cx="144016" cy="144016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18" name="textruta 17"/>
            <p:cNvSpPr txBox="1"/>
            <p:nvPr/>
          </p:nvSpPr>
          <p:spPr>
            <a:xfrm>
              <a:off x="1268760" y="3430905"/>
              <a:ext cx="152253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sz="1200" dirty="0"/>
                <a:t>Personcentrerad vård</a:t>
              </a:r>
            </a:p>
          </p:txBody>
        </p:sp>
        <p:sp>
          <p:nvSpPr>
            <p:cNvPr id="19" name="textruta 18"/>
            <p:cNvSpPr txBox="1"/>
            <p:nvPr/>
          </p:nvSpPr>
          <p:spPr>
            <a:xfrm>
              <a:off x="1268760" y="3646929"/>
              <a:ext cx="497084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sz="1200" dirty="0"/>
                <a:t>Annat. Vad? ____________________________________________________</a:t>
              </a:r>
            </a:p>
          </p:txBody>
        </p:sp>
        <p:sp>
          <p:nvSpPr>
            <p:cNvPr id="22" name="textruta 21"/>
            <p:cNvSpPr txBox="1"/>
            <p:nvPr/>
          </p:nvSpPr>
          <p:spPr>
            <a:xfrm>
              <a:off x="980728" y="4067944"/>
              <a:ext cx="2744662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sz="1100" dirty="0"/>
                <a:t>Skriv kortfattat vad du tyckte om aktiviteten:</a:t>
              </a:r>
            </a:p>
          </p:txBody>
        </p:sp>
        <p:sp>
          <p:nvSpPr>
            <p:cNvPr id="23" name="textruta 22"/>
            <p:cNvSpPr txBox="1"/>
            <p:nvPr/>
          </p:nvSpPr>
          <p:spPr>
            <a:xfrm>
              <a:off x="980728" y="5292080"/>
              <a:ext cx="2012089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sz="1100" dirty="0"/>
                <a:t>Hur upplevde ni/du aktiviteten?</a:t>
              </a:r>
            </a:p>
          </p:txBody>
        </p:sp>
        <p:sp>
          <p:nvSpPr>
            <p:cNvPr id="3" name="Rektangel 2"/>
            <p:cNvSpPr/>
            <p:nvPr/>
          </p:nvSpPr>
          <p:spPr>
            <a:xfrm>
              <a:off x="1052736" y="5580112"/>
              <a:ext cx="5040560" cy="86409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24" name="Rektangel 23"/>
            <p:cNvSpPr/>
            <p:nvPr/>
          </p:nvSpPr>
          <p:spPr>
            <a:xfrm>
              <a:off x="1052736" y="4355976"/>
              <a:ext cx="5040560" cy="86409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25" name="Rektangel 24"/>
            <p:cNvSpPr/>
            <p:nvPr/>
          </p:nvSpPr>
          <p:spPr>
            <a:xfrm>
              <a:off x="1052736" y="6804248"/>
              <a:ext cx="5040560" cy="86409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20" name="textruta 19"/>
            <p:cNvSpPr txBox="1"/>
            <p:nvPr/>
          </p:nvSpPr>
          <p:spPr>
            <a:xfrm>
              <a:off x="1005630" y="6516216"/>
              <a:ext cx="5663730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sz="1100" dirty="0"/>
                <a:t>Har ni/du använt något av Vårdförbundets material? I så fall vilket och vad tyckte du/ni om det?</a:t>
              </a:r>
            </a:p>
          </p:txBody>
        </p:sp>
        <p:sp>
          <p:nvSpPr>
            <p:cNvPr id="26" name="Rektangel 25"/>
            <p:cNvSpPr/>
            <p:nvPr/>
          </p:nvSpPr>
          <p:spPr>
            <a:xfrm>
              <a:off x="1052736" y="7956376"/>
              <a:ext cx="5040560" cy="402431"/>
            </a:xfrm>
            <a:prstGeom prst="rect">
              <a:avLst/>
            </a:prstGeom>
            <a:noFill/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27" name="textruta 26"/>
            <p:cNvSpPr txBox="1"/>
            <p:nvPr/>
          </p:nvSpPr>
          <p:spPr>
            <a:xfrm>
              <a:off x="989467" y="7668344"/>
              <a:ext cx="1215397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sz="1100" dirty="0"/>
                <a:t>Uppfylldes syftet?</a:t>
              </a:r>
            </a:p>
          </p:txBody>
        </p:sp>
        <p:sp>
          <p:nvSpPr>
            <p:cNvPr id="29" name="textruta 28"/>
            <p:cNvSpPr txBox="1"/>
            <p:nvPr/>
          </p:nvSpPr>
          <p:spPr>
            <a:xfrm>
              <a:off x="424121" y="8893060"/>
              <a:ext cx="5751896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sz="800" dirty="0"/>
                <a:t>Vårdförbundet Avdelning Västra Götaland, Box 3260, 103 </a:t>
              </a:r>
              <a:r>
                <a:rPr lang="sv-SE" sz="800"/>
                <a:t>65 Stockholm </a:t>
              </a:r>
              <a:r>
                <a:rPr lang="sv-SE" sz="800" dirty="0"/>
                <a:t>Tel 0771-420 420 www.vardforbundet.se/vastragotaland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0632781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94</Words>
  <Application>Microsoft Office PowerPoint</Application>
  <PresentationFormat>Bildspel på skärmen (4:3)</PresentationFormat>
  <Paragraphs>15</Paragraphs>
  <Slides>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Office-tema</vt:lpstr>
      <vt:lpstr>PowerPoint-presentation</vt:lpstr>
    </vt:vector>
  </TitlesOfParts>
  <Company>Vårdförbundet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LDAdmin</dc:creator>
  <cp:lastModifiedBy>Ellen Luc</cp:lastModifiedBy>
  <cp:revision>6</cp:revision>
  <cp:lastPrinted>2016-03-18T12:56:21Z</cp:lastPrinted>
  <dcterms:created xsi:type="dcterms:W3CDTF">2016-03-18T08:52:04Z</dcterms:created>
  <dcterms:modified xsi:type="dcterms:W3CDTF">2020-08-20T13:40:50Z</dcterms:modified>
</cp:coreProperties>
</file>