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9" r:id="rId5"/>
    <p:sldId id="312" r:id="rId6"/>
    <p:sldId id="313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76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40BCAE-230B-4161-B819-A9DBB69E431E}" v="11" dt="2025-05-05T11:31:20.5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102" y="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Eskelius" userId="60e7f5d0-169d-4050-89c7-05ec4751ceb9" providerId="ADAL" clId="{4740BCAE-230B-4161-B819-A9DBB69E431E}"/>
    <pc:docChg chg="undo custSel addSld delSld modSld">
      <pc:chgData name="Anna Eskelius" userId="60e7f5d0-169d-4050-89c7-05ec4751ceb9" providerId="ADAL" clId="{4740BCAE-230B-4161-B819-A9DBB69E431E}" dt="2025-05-05T11:31:55.219" v="244" actId="207"/>
      <pc:docMkLst>
        <pc:docMk/>
      </pc:docMkLst>
      <pc:sldChg chg="del">
        <pc:chgData name="Anna Eskelius" userId="60e7f5d0-169d-4050-89c7-05ec4751ceb9" providerId="ADAL" clId="{4740BCAE-230B-4161-B819-A9DBB69E431E}" dt="2025-05-05T10:01:35.641" v="226" actId="47"/>
        <pc:sldMkLst>
          <pc:docMk/>
          <pc:sldMk cId="3316435599" sldId="256"/>
        </pc:sldMkLst>
      </pc:sldChg>
      <pc:sldChg chg="del">
        <pc:chgData name="Anna Eskelius" userId="60e7f5d0-169d-4050-89c7-05ec4751ceb9" providerId="ADAL" clId="{4740BCAE-230B-4161-B819-A9DBB69E431E}" dt="2025-05-05T09:45:46.205" v="4" actId="47"/>
        <pc:sldMkLst>
          <pc:docMk/>
          <pc:sldMk cId="2235273079" sldId="258"/>
        </pc:sldMkLst>
      </pc:sldChg>
      <pc:sldChg chg="addSp modSp mod">
        <pc:chgData name="Anna Eskelius" userId="60e7f5d0-169d-4050-89c7-05ec4751ceb9" providerId="ADAL" clId="{4740BCAE-230B-4161-B819-A9DBB69E431E}" dt="2025-05-05T10:03:07.288" v="235" actId="120"/>
        <pc:sldMkLst>
          <pc:docMk/>
          <pc:sldMk cId="4167860069" sldId="259"/>
        </pc:sldMkLst>
        <pc:spChg chg="mod">
          <ac:chgData name="Anna Eskelius" userId="60e7f5d0-169d-4050-89c7-05ec4751ceb9" providerId="ADAL" clId="{4740BCAE-230B-4161-B819-A9DBB69E431E}" dt="2025-05-05T10:03:04.910" v="234" actId="120"/>
          <ac:spMkLst>
            <pc:docMk/>
            <pc:sldMk cId="4167860069" sldId="259"/>
            <ac:spMk id="2" creationId="{D1B88134-5CAA-6062-714B-AEFD75C94871}"/>
          </ac:spMkLst>
        </pc:spChg>
        <pc:spChg chg="mod">
          <ac:chgData name="Anna Eskelius" userId="60e7f5d0-169d-4050-89c7-05ec4751ceb9" providerId="ADAL" clId="{4740BCAE-230B-4161-B819-A9DBB69E431E}" dt="2025-05-05T10:03:07.288" v="235" actId="120"/>
          <ac:spMkLst>
            <pc:docMk/>
            <pc:sldMk cId="4167860069" sldId="259"/>
            <ac:spMk id="3" creationId="{1D248B6B-119D-3ED3-2910-3BF88E0A1255}"/>
          </ac:spMkLst>
        </pc:spChg>
        <pc:picChg chg="add mod">
          <ac:chgData name="Anna Eskelius" userId="60e7f5d0-169d-4050-89c7-05ec4751ceb9" providerId="ADAL" clId="{4740BCAE-230B-4161-B819-A9DBB69E431E}" dt="2025-05-05T10:02:55.486" v="233" actId="1076"/>
          <ac:picMkLst>
            <pc:docMk/>
            <pc:sldMk cId="4167860069" sldId="259"/>
            <ac:picMk id="4" creationId="{599CBB67-5319-BDA9-6F17-AB4BC16B0E3C}"/>
          </ac:picMkLst>
        </pc:picChg>
      </pc:sldChg>
      <pc:sldChg chg="modSp mod">
        <pc:chgData name="Anna Eskelius" userId="60e7f5d0-169d-4050-89c7-05ec4751ceb9" providerId="ADAL" clId="{4740BCAE-230B-4161-B819-A9DBB69E431E}" dt="2025-05-05T09:45:42.717" v="3" actId="1076"/>
        <pc:sldMkLst>
          <pc:docMk/>
          <pc:sldMk cId="396682243" sldId="312"/>
        </pc:sldMkLst>
        <pc:spChg chg="mod">
          <ac:chgData name="Anna Eskelius" userId="60e7f5d0-169d-4050-89c7-05ec4751ceb9" providerId="ADAL" clId="{4740BCAE-230B-4161-B819-A9DBB69E431E}" dt="2025-05-05T09:45:27.365" v="1" actId="20577"/>
          <ac:spMkLst>
            <pc:docMk/>
            <pc:sldMk cId="396682243" sldId="312"/>
            <ac:spMk id="10" creationId="{CFC088AE-A228-2FBD-EE8F-7732F854D517}"/>
          </ac:spMkLst>
        </pc:spChg>
        <pc:picChg chg="mod">
          <ac:chgData name="Anna Eskelius" userId="60e7f5d0-169d-4050-89c7-05ec4751ceb9" providerId="ADAL" clId="{4740BCAE-230B-4161-B819-A9DBB69E431E}" dt="2025-05-05T09:45:42.717" v="3" actId="1076"/>
          <ac:picMkLst>
            <pc:docMk/>
            <pc:sldMk cId="396682243" sldId="312"/>
            <ac:picMk id="11" creationId="{3C987B19-FC24-EF74-1820-991698B454B1}"/>
          </ac:picMkLst>
        </pc:picChg>
      </pc:sldChg>
      <pc:sldChg chg="addSp delSp modSp add mod">
        <pc:chgData name="Anna Eskelius" userId="60e7f5d0-169d-4050-89c7-05ec4751ceb9" providerId="ADAL" clId="{4740BCAE-230B-4161-B819-A9DBB69E431E}" dt="2025-05-05T11:31:55.219" v="244" actId="207"/>
        <pc:sldMkLst>
          <pc:docMk/>
          <pc:sldMk cId="908560926" sldId="313"/>
        </pc:sldMkLst>
        <pc:spChg chg="mod">
          <ac:chgData name="Anna Eskelius" userId="60e7f5d0-169d-4050-89c7-05ec4751ceb9" providerId="ADAL" clId="{4740BCAE-230B-4161-B819-A9DBB69E431E}" dt="2025-05-05T09:45:57.969" v="17" actId="20577"/>
          <ac:spMkLst>
            <pc:docMk/>
            <pc:sldMk cId="908560926" sldId="313"/>
            <ac:spMk id="2" creationId="{24A91FDF-02B2-6841-CF47-9B67B2CFBC40}"/>
          </ac:spMkLst>
        </pc:spChg>
        <pc:spChg chg="mod">
          <ac:chgData name="Anna Eskelius" userId="60e7f5d0-169d-4050-89c7-05ec4751ceb9" providerId="ADAL" clId="{4740BCAE-230B-4161-B819-A9DBB69E431E}" dt="2025-05-05T09:59:40.966" v="213" actId="14100"/>
          <ac:spMkLst>
            <pc:docMk/>
            <pc:sldMk cId="908560926" sldId="313"/>
            <ac:spMk id="3" creationId="{46F06827-3736-2650-D0C1-EE26A7FA16EE}"/>
          </ac:spMkLst>
        </pc:spChg>
        <pc:spChg chg="del mod">
          <ac:chgData name="Anna Eskelius" userId="60e7f5d0-169d-4050-89c7-05ec4751ceb9" providerId="ADAL" clId="{4740BCAE-230B-4161-B819-A9DBB69E431E}" dt="2025-05-05T09:46:35.067" v="70" actId="478"/>
          <ac:spMkLst>
            <pc:docMk/>
            <pc:sldMk cId="908560926" sldId="313"/>
            <ac:spMk id="6" creationId="{B0B5D497-1662-EA26-F019-3E8F1298427E}"/>
          </ac:spMkLst>
        </pc:spChg>
        <pc:spChg chg="del">
          <ac:chgData name="Anna Eskelius" userId="60e7f5d0-169d-4050-89c7-05ec4751ceb9" providerId="ADAL" clId="{4740BCAE-230B-4161-B819-A9DBB69E431E}" dt="2025-05-05T09:50:49.739" v="98" actId="478"/>
          <ac:spMkLst>
            <pc:docMk/>
            <pc:sldMk cId="908560926" sldId="313"/>
            <ac:spMk id="8" creationId="{8B959FC4-C8FF-846B-105C-1B27C2983CA4}"/>
          </ac:spMkLst>
        </pc:spChg>
        <pc:spChg chg="del">
          <ac:chgData name="Anna Eskelius" userId="60e7f5d0-169d-4050-89c7-05ec4751ceb9" providerId="ADAL" clId="{4740BCAE-230B-4161-B819-A9DBB69E431E}" dt="2025-05-05T09:46:44.847" v="73" actId="478"/>
          <ac:spMkLst>
            <pc:docMk/>
            <pc:sldMk cId="908560926" sldId="313"/>
            <ac:spMk id="10" creationId="{5D511A9C-D7C2-491C-C97C-DEECDA89E352}"/>
          </ac:spMkLst>
        </pc:spChg>
        <pc:spChg chg="add del mod">
          <ac:chgData name="Anna Eskelius" userId="60e7f5d0-169d-4050-89c7-05ec4751ceb9" providerId="ADAL" clId="{4740BCAE-230B-4161-B819-A9DBB69E431E}" dt="2025-05-05T09:58:53.103" v="209" actId="478"/>
          <ac:spMkLst>
            <pc:docMk/>
            <pc:sldMk cId="908560926" sldId="313"/>
            <ac:spMk id="12" creationId="{90372DDF-4F13-A488-519C-DEB034346F21}"/>
          </ac:spMkLst>
        </pc:spChg>
        <pc:spChg chg="add mod">
          <ac:chgData name="Anna Eskelius" userId="60e7f5d0-169d-4050-89c7-05ec4751ceb9" providerId="ADAL" clId="{4740BCAE-230B-4161-B819-A9DBB69E431E}" dt="2025-05-05T11:31:55.219" v="244" actId="207"/>
          <ac:spMkLst>
            <pc:docMk/>
            <pc:sldMk cId="908560926" sldId="313"/>
            <ac:spMk id="13" creationId="{45212F2C-1720-6A0F-0EF8-8C548651060A}"/>
          </ac:spMkLst>
        </pc:spChg>
        <pc:spChg chg="mod">
          <ac:chgData name="Anna Eskelius" userId="60e7f5d0-169d-4050-89c7-05ec4751ceb9" providerId="ADAL" clId="{4740BCAE-230B-4161-B819-A9DBB69E431E}" dt="2025-05-05T09:48:52.400" v="85" actId="1076"/>
          <ac:spMkLst>
            <pc:docMk/>
            <pc:sldMk cId="908560926" sldId="313"/>
            <ac:spMk id="20" creationId="{918459C6-9313-683D-2DFF-FD53947965D3}"/>
          </ac:spMkLst>
        </pc:spChg>
        <pc:spChg chg="mod">
          <ac:chgData name="Anna Eskelius" userId="60e7f5d0-169d-4050-89c7-05ec4751ceb9" providerId="ADAL" clId="{4740BCAE-230B-4161-B819-A9DBB69E431E}" dt="2025-05-05T09:49:17.953" v="86" actId="1038"/>
          <ac:spMkLst>
            <pc:docMk/>
            <pc:sldMk cId="908560926" sldId="313"/>
            <ac:spMk id="25" creationId="{A4414A43-02B5-71D0-84CE-3C9CC76DC130}"/>
          </ac:spMkLst>
        </pc:spChg>
        <pc:spChg chg="mod">
          <ac:chgData name="Anna Eskelius" userId="60e7f5d0-169d-4050-89c7-05ec4751ceb9" providerId="ADAL" clId="{4740BCAE-230B-4161-B819-A9DBB69E431E}" dt="2025-05-05T09:48:31.152" v="81" actId="14100"/>
          <ac:spMkLst>
            <pc:docMk/>
            <pc:sldMk cId="908560926" sldId="313"/>
            <ac:spMk id="26" creationId="{7CB6C1AC-83F4-B123-150C-ED12F5218DEA}"/>
          </ac:spMkLst>
        </pc:spChg>
        <pc:spChg chg="mod topLvl">
          <ac:chgData name="Anna Eskelius" userId="60e7f5d0-169d-4050-89c7-05ec4751ceb9" providerId="ADAL" clId="{4740BCAE-230B-4161-B819-A9DBB69E431E}" dt="2025-05-05T09:55:39.118" v="189" actId="164"/>
          <ac:spMkLst>
            <pc:docMk/>
            <pc:sldMk cId="908560926" sldId="313"/>
            <ac:spMk id="38" creationId="{621FFC8F-6FAE-4F30-6CCE-B5139778989D}"/>
          </ac:spMkLst>
        </pc:spChg>
        <pc:spChg chg="mod topLvl">
          <ac:chgData name="Anna Eskelius" userId="60e7f5d0-169d-4050-89c7-05ec4751ceb9" providerId="ADAL" clId="{4740BCAE-230B-4161-B819-A9DBB69E431E}" dt="2025-05-05T09:55:39.118" v="189" actId="164"/>
          <ac:spMkLst>
            <pc:docMk/>
            <pc:sldMk cId="908560926" sldId="313"/>
            <ac:spMk id="39" creationId="{AAEB033C-48AD-3B90-ED58-40F6FAA5D43D}"/>
          </ac:spMkLst>
        </pc:spChg>
        <pc:spChg chg="mod">
          <ac:chgData name="Anna Eskelius" userId="60e7f5d0-169d-4050-89c7-05ec4751ceb9" providerId="ADAL" clId="{4740BCAE-230B-4161-B819-A9DBB69E431E}" dt="2025-05-05T09:53:38.142" v="133" actId="20577"/>
          <ac:spMkLst>
            <pc:docMk/>
            <pc:sldMk cId="908560926" sldId="313"/>
            <ac:spMk id="49" creationId="{578DD4F9-BD84-172A-7ACD-D3A91020C66A}"/>
          </ac:spMkLst>
        </pc:spChg>
        <pc:spChg chg="mod">
          <ac:chgData name="Anna Eskelius" userId="60e7f5d0-169d-4050-89c7-05ec4751ceb9" providerId="ADAL" clId="{4740BCAE-230B-4161-B819-A9DBB69E431E}" dt="2025-05-05T09:50:23.121" v="96" actId="20577"/>
          <ac:spMkLst>
            <pc:docMk/>
            <pc:sldMk cId="908560926" sldId="313"/>
            <ac:spMk id="52" creationId="{1B331C11-B380-8C27-0373-54A5561D8488}"/>
          </ac:spMkLst>
        </pc:spChg>
        <pc:grpChg chg="mod">
          <ac:chgData name="Anna Eskelius" userId="60e7f5d0-169d-4050-89c7-05ec4751ceb9" providerId="ADAL" clId="{4740BCAE-230B-4161-B819-A9DBB69E431E}" dt="2025-05-05T09:51:51.944" v="117" actId="1076"/>
          <ac:grpSpMkLst>
            <pc:docMk/>
            <pc:sldMk cId="908560926" sldId="313"/>
            <ac:grpSpMk id="4" creationId="{262CA770-78FA-E165-F9B5-770E3D6E4930}"/>
          </ac:grpSpMkLst>
        </pc:grpChg>
        <pc:grpChg chg="add mod">
          <ac:chgData name="Anna Eskelius" userId="60e7f5d0-169d-4050-89c7-05ec4751ceb9" providerId="ADAL" clId="{4740BCAE-230B-4161-B819-A9DBB69E431E}" dt="2025-05-05T09:55:39.118" v="189" actId="164"/>
          <ac:grpSpMkLst>
            <pc:docMk/>
            <pc:sldMk cId="908560926" sldId="313"/>
            <ac:grpSpMk id="9" creationId="{E6CED5A2-5A3A-AEC4-FB34-3D2421FCA261}"/>
          </ac:grpSpMkLst>
        </pc:grpChg>
        <pc:grpChg chg="del">
          <ac:chgData name="Anna Eskelius" userId="60e7f5d0-169d-4050-89c7-05ec4751ceb9" providerId="ADAL" clId="{4740BCAE-230B-4161-B819-A9DBB69E431E}" dt="2025-05-05T09:46:40.069" v="71" actId="478"/>
          <ac:grpSpMkLst>
            <pc:docMk/>
            <pc:sldMk cId="908560926" sldId="313"/>
            <ac:grpSpMk id="46" creationId="{5D679BAF-F593-5CE6-96D7-F1D3446AD951}"/>
          </ac:grpSpMkLst>
        </pc:grpChg>
        <pc:grpChg chg="del mod">
          <ac:chgData name="Anna Eskelius" userId="60e7f5d0-169d-4050-89c7-05ec4751ceb9" providerId="ADAL" clId="{4740BCAE-230B-4161-B819-A9DBB69E431E}" dt="2025-05-05T09:55:03.875" v="151" actId="165"/>
          <ac:grpSpMkLst>
            <pc:docMk/>
            <pc:sldMk cId="908560926" sldId="313"/>
            <ac:grpSpMk id="47" creationId="{FDDBAC65-6474-1AA2-F82A-CD9B984933F9}"/>
          </ac:grpSpMkLst>
        </pc:grpChg>
        <pc:picChg chg="del">
          <ac:chgData name="Anna Eskelius" userId="60e7f5d0-169d-4050-89c7-05ec4751ceb9" providerId="ADAL" clId="{4740BCAE-230B-4161-B819-A9DBB69E431E}" dt="2025-05-05T09:46:42.858" v="72" actId="478"/>
          <ac:picMkLst>
            <pc:docMk/>
            <pc:sldMk cId="908560926" sldId="313"/>
            <ac:picMk id="11" creationId="{D5609982-2C5C-484F-1932-287959DC1202}"/>
          </ac:picMkLst>
        </pc:picChg>
      </pc:sldChg>
      <pc:sldChg chg="new del">
        <pc:chgData name="Anna Eskelius" userId="60e7f5d0-169d-4050-89c7-05ec4751ceb9" providerId="ADAL" clId="{4740BCAE-230B-4161-B819-A9DBB69E431E}" dt="2025-05-05T10:00:56.040" v="223" actId="47"/>
        <pc:sldMkLst>
          <pc:docMk/>
          <pc:sldMk cId="300344743" sldId="314"/>
        </pc:sldMkLst>
      </pc:sldChg>
      <pc:sldChg chg="new del">
        <pc:chgData name="Anna Eskelius" userId="60e7f5d0-169d-4050-89c7-05ec4751ceb9" providerId="ADAL" clId="{4740BCAE-230B-4161-B819-A9DBB69E431E}" dt="2025-05-05T10:01:29.499" v="225" actId="47"/>
        <pc:sldMkLst>
          <pc:docMk/>
          <pc:sldMk cId="1943588206" sldId="314"/>
        </pc:sldMkLst>
      </pc:sldChg>
      <pc:sldChg chg="addSp delSp modSp new del mod">
        <pc:chgData name="Anna Eskelius" userId="60e7f5d0-169d-4050-89c7-05ec4751ceb9" providerId="ADAL" clId="{4740BCAE-230B-4161-B819-A9DBB69E431E}" dt="2025-05-05T11:31:22.758" v="243" actId="47"/>
        <pc:sldMkLst>
          <pc:docMk/>
          <pc:sldMk cId="2510029908" sldId="314"/>
        </pc:sldMkLst>
        <pc:spChg chg="del">
          <ac:chgData name="Anna Eskelius" userId="60e7f5d0-169d-4050-89c7-05ec4751ceb9" providerId="ADAL" clId="{4740BCAE-230B-4161-B819-A9DBB69E431E}" dt="2025-05-05T11:28:37.725" v="239" actId="1032"/>
          <ac:spMkLst>
            <pc:docMk/>
            <pc:sldMk cId="2510029908" sldId="314"/>
            <ac:spMk id="3" creationId="{9E836144-7CA9-3C1F-5E8C-5272701504CE}"/>
          </ac:spMkLst>
        </pc:spChg>
        <pc:graphicFrameChg chg="add mod modGraphic">
          <ac:chgData name="Anna Eskelius" userId="60e7f5d0-169d-4050-89c7-05ec4751ceb9" providerId="ADAL" clId="{4740BCAE-230B-4161-B819-A9DBB69E431E}" dt="2025-05-05T11:31:20.552" v="242" actId="478"/>
          <ac:graphicFrameMkLst>
            <pc:docMk/>
            <pc:sldMk cId="2510029908" sldId="314"/>
            <ac:graphicFrameMk id="4" creationId="{19501734-AE5C-7D57-1287-493828193060}"/>
          </ac:graphicFrameMkLst>
        </pc:graphicFrameChg>
      </pc:sldChg>
      <pc:sldChg chg="new del">
        <pc:chgData name="Anna Eskelius" userId="60e7f5d0-169d-4050-89c7-05ec4751ceb9" providerId="ADAL" clId="{4740BCAE-230B-4161-B819-A9DBB69E431E}" dt="2025-05-05T10:03:14.522" v="237" actId="47"/>
        <pc:sldMkLst>
          <pc:docMk/>
          <pc:sldMk cId="3629787899" sldId="314"/>
        </pc:sldMkLst>
      </pc:sldChg>
      <pc:sldChg chg="new del">
        <pc:chgData name="Anna Eskelius" userId="60e7f5d0-169d-4050-89c7-05ec4751ceb9" providerId="ADAL" clId="{4740BCAE-230B-4161-B819-A9DBB69E431E}" dt="2025-05-05T10:01:51.975" v="229" actId="47"/>
        <pc:sldMkLst>
          <pc:docMk/>
          <pc:sldMk cId="548438659" sldId="315"/>
        </pc:sldMkLst>
      </pc:sldChg>
      <pc:sldChg chg="new del">
        <pc:chgData name="Anna Eskelius" userId="60e7f5d0-169d-4050-89c7-05ec4751ceb9" providerId="ADAL" clId="{4740BCAE-230B-4161-B819-A9DBB69E431E}" dt="2025-05-05T10:03:13.520" v="236" actId="47"/>
        <pc:sldMkLst>
          <pc:docMk/>
          <pc:sldMk cId="4051103611" sldId="31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CABCF-B6F6-4695-B136-3FFF0B6241B4}" type="datetimeFigureOut">
              <a:rPr lang="sv-SE" smtClean="0"/>
              <a:t>2025-05-05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33097D-FFB8-4DB1-A65A-6769CCBD76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64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 9">
            <a:extLst>
              <a:ext uri="{FF2B5EF4-FFF2-40B4-BE49-F238E27FC236}">
                <a16:creationId xmlns:a16="http://schemas.microsoft.com/office/drawing/2014/main" id="{48B994B1-F7DF-4910-0D54-363240F6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4538" y="503238"/>
            <a:ext cx="11041200" cy="5549900"/>
          </a:xfrm>
          <a:custGeom>
            <a:avLst/>
            <a:gdLst>
              <a:gd name="connsiteX0" fmla="*/ 10866400 w 11046462"/>
              <a:gd name="connsiteY0" fmla="*/ 0 h 5540894"/>
              <a:gd name="connsiteX1" fmla="*/ 11046462 w 11046462"/>
              <a:gd name="connsiteY1" fmla="*/ 180063 h 5540894"/>
              <a:gd name="connsiteX2" fmla="*/ 11046462 w 11046462"/>
              <a:gd name="connsiteY2" fmla="*/ 5360832 h 5540894"/>
              <a:gd name="connsiteX3" fmla="*/ 10866400 w 11046462"/>
              <a:gd name="connsiteY3" fmla="*/ 5540895 h 5540894"/>
              <a:gd name="connsiteX4" fmla="*/ 180063 w 11046462"/>
              <a:gd name="connsiteY4" fmla="*/ 5540895 h 5540894"/>
              <a:gd name="connsiteX5" fmla="*/ 0 w 11046462"/>
              <a:gd name="connsiteY5" fmla="*/ 5360832 h 5540894"/>
              <a:gd name="connsiteX6" fmla="*/ 0 w 11046462"/>
              <a:gd name="connsiteY6" fmla="*/ 180062 h 5540894"/>
              <a:gd name="connsiteX7" fmla="*/ 180063 w 11046462"/>
              <a:gd name="connsiteY7" fmla="*/ 0 h 5540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046462" h="5540894">
                <a:moveTo>
                  <a:pt x="10866400" y="0"/>
                </a:moveTo>
                <a:cubicBezTo>
                  <a:pt x="10965845" y="0"/>
                  <a:pt x="11046462" y="80617"/>
                  <a:pt x="11046462" y="180063"/>
                </a:cubicBezTo>
                <a:lnTo>
                  <a:pt x="11046462" y="5360832"/>
                </a:lnTo>
                <a:cubicBezTo>
                  <a:pt x="11046462" y="5460278"/>
                  <a:pt x="10965845" y="5540895"/>
                  <a:pt x="10866400" y="5540895"/>
                </a:cubicBezTo>
                <a:lnTo>
                  <a:pt x="180063" y="5540895"/>
                </a:lnTo>
                <a:cubicBezTo>
                  <a:pt x="80617" y="5540895"/>
                  <a:pt x="0" y="5460278"/>
                  <a:pt x="0" y="5360832"/>
                </a:cubicBezTo>
                <a:lnTo>
                  <a:pt x="0" y="180062"/>
                </a:lnTo>
                <a:cubicBezTo>
                  <a:pt x="0" y="80617"/>
                  <a:pt x="80617" y="0"/>
                  <a:pt x="180063" y="0"/>
                </a:cubicBezTo>
                <a:close/>
              </a:path>
            </a:pathLst>
          </a:custGeom>
          <a:solidFill>
            <a:schemeClr val="accent2"/>
          </a:solidFill>
          <a:ln w="1270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9A6775D-B0AF-7B27-5B4B-E734F79B5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2147-63C8-42D4-A4C2-6C203755AFEA}" type="datetime1">
              <a:rPr lang="sv-SE" smtClean="0"/>
              <a:t>2025-05-05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E533821-A31D-0505-F2E5-BDF5C8232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0F05DED-C69B-04D8-6AD1-2C7CC90B1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5E83-9782-45A0-904E-32638513D384}" type="slidenum">
              <a:rPr lang="sv-SE" smtClean="0"/>
              <a:t>‹#›</a:t>
            </a:fld>
            <a:endParaRPr lang="sv-SE"/>
          </a:p>
        </p:txBody>
      </p:sp>
      <p:pic>
        <p:nvPicPr>
          <p:cNvPr id="17" name="Bild 16">
            <a:extLst>
              <a:ext uri="{FF2B5EF4-FFF2-40B4-BE49-F238E27FC236}">
                <a16:creationId xmlns:a16="http://schemas.microsoft.com/office/drawing/2014/main" id="{E1C3BB2F-E6E4-D6D4-C55C-CB7E5D4AA9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56000" y="1989000"/>
            <a:ext cx="2880000" cy="28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3215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">
            <a:extLst>
              <a:ext uri="{FF2B5EF4-FFF2-40B4-BE49-F238E27FC236}">
                <a16:creationId xmlns:a16="http://schemas.microsoft.com/office/drawing/2014/main" id="{D00E512A-44B2-484A-5A89-9602375FEF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4675" y="503238"/>
            <a:ext cx="5341325" cy="1417711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FAED41-D476-E43E-D30E-ECE99D06688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74675" y="2325687"/>
            <a:ext cx="5341325" cy="32639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Bild">
            <a:extLst>
              <a:ext uri="{FF2B5EF4-FFF2-40B4-BE49-F238E27FC236}">
                <a16:creationId xmlns:a16="http://schemas.microsoft.com/office/drawing/2014/main" id="{4C4AA858-BC2F-C09B-C618-B2563E68789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34736" y="503238"/>
            <a:ext cx="5280043" cy="5550282"/>
          </a:xfrm>
          <a:custGeom>
            <a:avLst/>
            <a:gdLst>
              <a:gd name="connsiteX0" fmla="*/ 180372 w 5280043"/>
              <a:gd name="connsiteY0" fmla="*/ 0 h 5550282"/>
              <a:gd name="connsiteX1" fmla="*/ 5099672 w 5280043"/>
              <a:gd name="connsiteY1" fmla="*/ 0 h 5550282"/>
              <a:gd name="connsiteX2" fmla="*/ 5280043 w 5280043"/>
              <a:gd name="connsiteY2" fmla="*/ 180372 h 5550282"/>
              <a:gd name="connsiteX3" fmla="*/ 5280043 w 5280043"/>
              <a:gd name="connsiteY3" fmla="*/ 5369910 h 5550282"/>
              <a:gd name="connsiteX4" fmla="*/ 5099672 w 5280043"/>
              <a:gd name="connsiteY4" fmla="*/ 5550282 h 5550282"/>
              <a:gd name="connsiteX5" fmla="*/ 180372 w 5280043"/>
              <a:gd name="connsiteY5" fmla="*/ 5550282 h 5550282"/>
              <a:gd name="connsiteX6" fmla="*/ 0 w 5280043"/>
              <a:gd name="connsiteY6" fmla="*/ 5369910 h 5550282"/>
              <a:gd name="connsiteX7" fmla="*/ 0 w 5280043"/>
              <a:gd name="connsiteY7" fmla="*/ 180372 h 5550282"/>
              <a:gd name="connsiteX8" fmla="*/ 180372 w 5280043"/>
              <a:gd name="connsiteY8" fmla="*/ 0 h 5550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80043" h="5550282">
                <a:moveTo>
                  <a:pt x="180372" y="0"/>
                </a:moveTo>
                <a:lnTo>
                  <a:pt x="5099672" y="0"/>
                </a:lnTo>
                <a:cubicBezTo>
                  <a:pt x="5199214" y="0"/>
                  <a:pt x="5280043" y="80830"/>
                  <a:pt x="5280043" y="180372"/>
                </a:cubicBezTo>
                <a:lnTo>
                  <a:pt x="5280043" y="5369910"/>
                </a:lnTo>
                <a:cubicBezTo>
                  <a:pt x="5280043" y="5469452"/>
                  <a:pt x="5199214" y="5550282"/>
                  <a:pt x="5099672" y="5550282"/>
                </a:cubicBezTo>
                <a:lnTo>
                  <a:pt x="180372" y="5550282"/>
                </a:lnTo>
                <a:cubicBezTo>
                  <a:pt x="80830" y="5550282"/>
                  <a:pt x="0" y="5469452"/>
                  <a:pt x="0" y="5369910"/>
                </a:cubicBezTo>
                <a:lnTo>
                  <a:pt x="0" y="180372"/>
                </a:lnTo>
                <a:cubicBezTo>
                  <a:pt x="0" y="80830"/>
                  <a:pt x="80830" y="0"/>
                  <a:pt x="180372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417F156-3F44-7E0A-AF78-F45C3CB29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5902DE2-FBB1-5517-8D5C-15BE053C0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8ED0-D837-4E6F-831B-67BB56D16354}" type="datetime1">
              <a:rPr lang="sv-SE" smtClean="0"/>
              <a:t>2025-05-05</a:t>
            </a:fld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9B8E63D-AF95-7534-3EA5-C42E68AAB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5E83-9782-45A0-904E-32638513D3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2936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 bild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tshållare för bild 13">
            <a:extLst>
              <a:ext uri="{FF2B5EF4-FFF2-40B4-BE49-F238E27FC236}">
                <a16:creationId xmlns:a16="http://schemas.microsoft.com/office/drawing/2014/main" id="{397A2DA2-EACF-682A-333E-B3BBB78483B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38913" y="503238"/>
            <a:ext cx="3472811" cy="5551710"/>
          </a:xfrm>
          <a:custGeom>
            <a:avLst/>
            <a:gdLst>
              <a:gd name="connsiteX0" fmla="*/ 180414 w 3472811"/>
              <a:gd name="connsiteY0" fmla="*/ 0 h 5551710"/>
              <a:gd name="connsiteX1" fmla="*/ 3292396 w 3472811"/>
              <a:gd name="connsiteY1" fmla="*/ 0 h 5551710"/>
              <a:gd name="connsiteX2" fmla="*/ 3472811 w 3472811"/>
              <a:gd name="connsiteY2" fmla="*/ 180414 h 5551710"/>
              <a:gd name="connsiteX3" fmla="*/ 3472811 w 3472811"/>
              <a:gd name="connsiteY3" fmla="*/ 5371295 h 5551710"/>
              <a:gd name="connsiteX4" fmla="*/ 3292396 w 3472811"/>
              <a:gd name="connsiteY4" fmla="*/ 5551710 h 5551710"/>
              <a:gd name="connsiteX5" fmla="*/ 180414 w 3472811"/>
              <a:gd name="connsiteY5" fmla="*/ 5551710 h 5551710"/>
              <a:gd name="connsiteX6" fmla="*/ 0 w 3472811"/>
              <a:gd name="connsiteY6" fmla="*/ 5371295 h 5551710"/>
              <a:gd name="connsiteX7" fmla="*/ 0 w 3472811"/>
              <a:gd name="connsiteY7" fmla="*/ 180414 h 5551710"/>
              <a:gd name="connsiteX8" fmla="*/ 180414 w 3472811"/>
              <a:gd name="connsiteY8" fmla="*/ 0 h 5551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72811" h="5551710">
                <a:moveTo>
                  <a:pt x="180414" y="0"/>
                </a:moveTo>
                <a:lnTo>
                  <a:pt x="3292396" y="0"/>
                </a:lnTo>
                <a:cubicBezTo>
                  <a:pt x="3392036" y="0"/>
                  <a:pt x="3472811" y="80774"/>
                  <a:pt x="3472811" y="180414"/>
                </a:cubicBezTo>
                <a:lnTo>
                  <a:pt x="3472811" y="5371295"/>
                </a:lnTo>
                <a:cubicBezTo>
                  <a:pt x="3472811" y="5470935"/>
                  <a:pt x="3392037" y="5551710"/>
                  <a:pt x="3292396" y="5551710"/>
                </a:cubicBezTo>
                <a:lnTo>
                  <a:pt x="180414" y="5551710"/>
                </a:lnTo>
                <a:cubicBezTo>
                  <a:pt x="80774" y="5551710"/>
                  <a:pt x="0" y="5470936"/>
                  <a:pt x="0" y="5371295"/>
                </a:cubicBezTo>
                <a:lnTo>
                  <a:pt x="0" y="180414"/>
                </a:lnTo>
                <a:cubicBezTo>
                  <a:pt x="0" y="80774"/>
                  <a:pt x="80774" y="0"/>
                  <a:pt x="180414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8" name="Rubrik">
            <a:extLst>
              <a:ext uri="{FF2B5EF4-FFF2-40B4-BE49-F238E27FC236}">
                <a16:creationId xmlns:a16="http://schemas.microsoft.com/office/drawing/2014/main" id="{D00E512A-44B2-484A-5A89-9602375FEF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4675" y="503238"/>
            <a:ext cx="7168238" cy="1417711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FAED41-D476-E43E-D30E-ECE99D06688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74675" y="2325687"/>
            <a:ext cx="7168238" cy="32639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417F156-3F44-7E0A-AF78-F45C3CB29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5902DE2-FBB1-5517-8D5C-15BE053C0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8ED0-D837-4E6F-831B-67BB56D16354}" type="datetime1">
              <a:rPr lang="sv-SE" smtClean="0"/>
              <a:t>2025-05-05</a:t>
            </a:fld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9B8E63D-AF95-7534-3EA5-C42E68AAB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5E83-9782-45A0-904E-32638513D3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9941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">
            <a:extLst>
              <a:ext uri="{FF2B5EF4-FFF2-40B4-BE49-F238E27FC236}">
                <a16:creationId xmlns:a16="http://schemas.microsoft.com/office/drawing/2014/main" id="{D00E512A-44B2-484A-5A89-9602375FEF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73454" y="503238"/>
            <a:ext cx="5341325" cy="1417711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FAED41-D476-E43E-D30E-ECE99D06688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273454" y="2325687"/>
            <a:ext cx="5341325" cy="32639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Bild">
            <a:extLst>
              <a:ext uri="{FF2B5EF4-FFF2-40B4-BE49-F238E27FC236}">
                <a16:creationId xmlns:a16="http://schemas.microsoft.com/office/drawing/2014/main" id="{4C4AA858-BC2F-C09B-C618-B2563E68789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6000" y="503238"/>
            <a:ext cx="5280043" cy="5550282"/>
          </a:xfrm>
          <a:custGeom>
            <a:avLst/>
            <a:gdLst>
              <a:gd name="connsiteX0" fmla="*/ 180372 w 5280043"/>
              <a:gd name="connsiteY0" fmla="*/ 0 h 5550282"/>
              <a:gd name="connsiteX1" fmla="*/ 5099672 w 5280043"/>
              <a:gd name="connsiteY1" fmla="*/ 0 h 5550282"/>
              <a:gd name="connsiteX2" fmla="*/ 5280043 w 5280043"/>
              <a:gd name="connsiteY2" fmla="*/ 180372 h 5550282"/>
              <a:gd name="connsiteX3" fmla="*/ 5280043 w 5280043"/>
              <a:gd name="connsiteY3" fmla="*/ 5369910 h 5550282"/>
              <a:gd name="connsiteX4" fmla="*/ 5099672 w 5280043"/>
              <a:gd name="connsiteY4" fmla="*/ 5550282 h 5550282"/>
              <a:gd name="connsiteX5" fmla="*/ 180372 w 5280043"/>
              <a:gd name="connsiteY5" fmla="*/ 5550282 h 5550282"/>
              <a:gd name="connsiteX6" fmla="*/ 0 w 5280043"/>
              <a:gd name="connsiteY6" fmla="*/ 5369910 h 5550282"/>
              <a:gd name="connsiteX7" fmla="*/ 0 w 5280043"/>
              <a:gd name="connsiteY7" fmla="*/ 180372 h 5550282"/>
              <a:gd name="connsiteX8" fmla="*/ 180372 w 5280043"/>
              <a:gd name="connsiteY8" fmla="*/ 0 h 5550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80043" h="5550282">
                <a:moveTo>
                  <a:pt x="180372" y="0"/>
                </a:moveTo>
                <a:lnTo>
                  <a:pt x="5099672" y="0"/>
                </a:lnTo>
                <a:cubicBezTo>
                  <a:pt x="5199214" y="0"/>
                  <a:pt x="5280043" y="80830"/>
                  <a:pt x="5280043" y="180372"/>
                </a:cubicBezTo>
                <a:lnTo>
                  <a:pt x="5280043" y="5369910"/>
                </a:lnTo>
                <a:cubicBezTo>
                  <a:pt x="5280043" y="5469452"/>
                  <a:pt x="5199214" y="5550282"/>
                  <a:pt x="5099672" y="5550282"/>
                </a:cubicBezTo>
                <a:lnTo>
                  <a:pt x="180372" y="5550282"/>
                </a:lnTo>
                <a:cubicBezTo>
                  <a:pt x="80830" y="5550282"/>
                  <a:pt x="0" y="5469452"/>
                  <a:pt x="0" y="5369910"/>
                </a:cubicBezTo>
                <a:lnTo>
                  <a:pt x="0" y="180372"/>
                </a:lnTo>
                <a:cubicBezTo>
                  <a:pt x="0" y="80830"/>
                  <a:pt x="80830" y="0"/>
                  <a:pt x="180372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417F156-3F44-7E0A-AF78-F45C3CB29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5902DE2-FBB1-5517-8D5C-15BE053C0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8ED0-D837-4E6F-831B-67BB56D16354}" type="datetime1">
              <a:rPr lang="sv-SE" smtClean="0"/>
              <a:t>2025-05-05</a:t>
            </a:fld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9B8E63D-AF95-7534-3EA5-C42E68AAB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5E83-9782-45A0-904E-32638513D3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47355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objekty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 1">
            <a:extLst>
              <a:ext uri="{FF2B5EF4-FFF2-40B4-BE49-F238E27FC236}">
                <a16:creationId xmlns:a16="http://schemas.microsoft.com/office/drawing/2014/main" id="{8FC43242-1D1E-EB4C-ABC7-79B58380C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34736" y="503238"/>
            <a:ext cx="5280043" cy="5550281"/>
          </a:xfrm>
          <a:custGeom>
            <a:avLst/>
            <a:gdLst>
              <a:gd name="connsiteX0" fmla="*/ 180372 w 5280043"/>
              <a:gd name="connsiteY0" fmla="*/ 0 h 5550281"/>
              <a:gd name="connsiteX1" fmla="*/ 5099672 w 5280043"/>
              <a:gd name="connsiteY1" fmla="*/ 0 h 5550281"/>
              <a:gd name="connsiteX2" fmla="*/ 5280043 w 5280043"/>
              <a:gd name="connsiteY2" fmla="*/ 180372 h 5550281"/>
              <a:gd name="connsiteX3" fmla="*/ 5280043 w 5280043"/>
              <a:gd name="connsiteY3" fmla="*/ 5369910 h 5550281"/>
              <a:gd name="connsiteX4" fmla="*/ 5099672 w 5280043"/>
              <a:gd name="connsiteY4" fmla="*/ 5550282 h 5550281"/>
              <a:gd name="connsiteX5" fmla="*/ 180372 w 5280043"/>
              <a:gd name="connsiteY5" fmla="*/ 5550282 h 5550281"/>
              <a:gd name="connsiteX6" fmla="*/ 0 w 5280043"/>
              <a:gd name="connsiteY6" fmla="*/ 5369910 h 5550281"/>
              <a:gd name="connsiteX7" fmla="*/ 0 w 5280043"/>
              <a:gd name="connsiteY7" fmla="*/ 180372 h 5550281"/>
              <a:gd name="connsiteX8" fmla="*/ 180372 w 5280043"/>
              <a:gd name="connsiteY8" fmla="*/ 0 h 5550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80043" h="5550281">
                <a:moveTo>
                  <a:pt x="180372" y="0"/>
                </a:moveTo>
                <a:lnTo>
                  <a:pt x="5099672" y="0"/>
                </a:lnTo>
                <a:cubicBezTo>
                  <a:pt x="5199214" y="0"/>
                  <a:pt x="5280043" y="80830"/>
                  <a:pt x="5280043" y="180372"/>
                </a:cubicBezTo>
                <a:lnTo>
                  <a:pt x="5280043" y="5369910"/>
                </a:lnTo>
                <a:cubicBezTo>
                  <a:pt x="5280043" y="5469452"/>
                  <a:pt x="5199214" y="5550282"/>
                  <a:pt x="5099672" y="5550282"/>
                </a:cubicBezTo>
                <a:lnTo>
                  <a:pt x="180372" y="5550282"/>
                </a:lnTo>
                <a:cubicBezTo>
                  <a:pt x="80830" y="5550282"/>
                  <a:pt x="0" y="5469452"/>
                  <a:pt x="0" y="5369910"/>
                </a:cubicBezTo>
                <a:lnTo>
                  <a:pt x="0" y="180372"/>
                </a:lnTo>
                <a:cubicBezTo>
                  <a:pt x="0" y="80830"/>
                  <a:pt x="80830" y="0"/>
                  <a:pt x="180372" y="0"/>
                </a:cubicBezTo>
                <a:close/>
              </a:path>
            </a:pathLst>
          </a:custGeom>
          <a:solidFill>
            <a:schemeClr val="accent1"/>
          </a:solidFill>
          <a:ln w="12715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FAED41-D476-E43E-D30E-ECE99D06688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74675" y="2325687"/>
            <a:ext cx="5341325" cy="32639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417F156-3F44-7E0A-AF78-F45C3CB29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5902DE2-FBB1-5517-8D5C-15BE053C0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8ED0-D837-4E6F-831B-67BB56D16354}" type="datetime1">
              <a:rPr lang="sv-SE" smtClean="0"/>
              <a:t>2025-05-05</a:t>
            </a:fld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9B8E63D-AF95-7534-3EA5-C42E68AAB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5E83-9782-45A0-904E-32638513D384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7">
            <a:extLst>
              <a:ext uri="{FF2B5EF4-FFF2-40B4-BE49-F238E27FC236}">
                <a16:creationId xmlns:a16="http://schemas.microsoft.com/office/drawing/2014/main" id="{D00E512A-44B2-484A-5A89-9602375FEF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4675" y="503238"/>
            <a:ext cx="5341325" cy="1417711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Skriv rubrik här</a:t>
            </a:r>
          </a:p>
        </p:txBody>
      </p:sp>
    </p:spTree>
    <p:extLst>
      <p:ext uri="{BB962C8B-B14F-4D97-AF65-F5344CB8AC3E}">
        <p14:creationId xmlns:p14="http://schemas.microsoft.com/office/powerpoint/2010/main" val="3286097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objektyt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 1">
            <a:extLst>
              <a:ext uri="{FF2B5EF4-FFF2-40B4-BE49-F238E27FC236}">
                <a16:creationId xmlns:a16="http://schemas.microsoft.com/office/drawing/2014/main" id="{8FC43242-1D1E-EB4C-ABC7-79B58380C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34736" y="503238"/>
            <a:ext cx="5280043" cy="5550281"/>
          </a:xfrm>
          <a:custGeom>
            <a:avLst/>
            <a:gdLst>
              <a:gd name="connsiteX0" fmla="*/ 180372 w 5280043"/>
              <a:gd name="connsiteY0" fmla="*/ 0 h 5550281"/>
              <a:gd name="connsiteX1" fmla="*/ 5099672 w 5280043"/>
              <a:gd name="connsiteY1" fmla="*/ 0 h 5550281"/>
              <a:gd name="connsiteX2" fmla="*/ 5280043 w 5280043"/>
              <a:gd name="connsiteY2" fmla="*/ 180372 h 5550281"/>
              <a:gd name="connsiteX3" fmla="*/ 5280043 w 5280043"/>
              <a:gd name="connsiteY3" fmla="*/ 5369910 h 5550281"/>
              <a:gd name="connsiteX4" fmla="*/ 5099672 w 5280043"/>
              <a:gd name="connsiteY4" fmla="*/ 5550282 h 5550281"/>
              <a:gd name="connsiteX5" fmla="*/ 180372 w 5280043"/>
              <a:gd name="connsiteY5" fmla="*/ 5550282 h 5550281"/>
              <a:gd name="connsiteX6" fmla="*/ 0 w 5280043"/>
              <a:gd name="connsiteY6" fmla="*/ 5369910 h 5550281"/>
              <a:gd name="connsiteX7" fmla="*/ 0 w 5280043"/>
              <a:gd name="connsiteY7" fmla="*/ 180372 h 5550281"/>
              <a:gd name="connsiteX8" fmla="*/ 180372 w 5280043"/>
              <a:gd name="connsiteY8" fmla="*/ 0 h 5550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80043" h="5550281">
                <a:moveTo>
                  <a:pt x="180372" y="0"/>
                </a:moveTo>
                <a:lnTo>
                  <a:pt x="5099672" y="0"/>
                </a:lnTo>
                <a:cubicBezTo>
                  <a:pt x="5199214" y="0"/>
                  <a:pt x="5280043" y="80830"/>
                  <a:pt x="5280043" y="180372"/>
                </a:cubicBezTo>
                <a:lnTo>
                  <a:pt x="5280043" y="5369910"/>
                </a:lnTo>
                <a:cubicBezTo>
                  <a:pt x="5280043" y="5469452"/>
                  <a:pt x="5199214" y="5550282"/>
                  <a:pt x="5099672" y="5550282"/>
                </a:cubicBezTo>
                <a:lnTo>
                  <a:pt x="180372" y="5550282"/>
                </a:lnTo>
                <a:cubicBezTo>
                  <a:pt x="80830" y="5550282"/>
                  <a:pt x="0" y="5469452"/>
                  <a:pt x="0" y="5369910"/>
                </a:cubicBezTo>
                <a:lnTo>
                  <a:pt x="0" y="180372"/>
                </a:lnTo>
                <a:cubicBezTo>
                  <a:pt x="0" y="80830"/>
                  <a:pt x="80830" y="0"/>
                  <a:pt x="180372" y="0"/>
                </a:cubicBezTo>
                <a:close/>
              </a:path>
            </a:pathLst>
          </a:custGeom>
          <a:solidFill>
            <a:schemeClr val="bg2"/>
          </a:solidFill>
          <a:ln w="12715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8" name="Rubrik 7">
            <a:extLst>
              <a:ext uri="{FF2B5EF4-FFF2-40B4-BE49-F238E27FC236}">
                <a16:creationId xmlns:a16="http://schemas.microsoft.com/office/drawing/2014/main" id="{D00E512A-44B2-484A-5A89-9602375FEF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4675" y="503238"/>
            <a:ext cx="5341325" cy="1417711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FAED41-D476-E43E-D30E-ECE99D06688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74675" y="2325687"/>
            <a:ext cx="5341325" cy="32639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417F156-3F44-7E0A-AF78-F45C3CB29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5902DE2-FBB1-5517-8D5C-15BE053C0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8ED0-D837-4E6F-831B-67BB56D16354}" type="datetime1">
              <a:rPr lang="sv-SE" smtClean="0"/>
              <a:t>2025-05-05</a:t>
            </a:fld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9B8E63D-AF95-7534-3EA5-C42E68AAB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5E83-9782-45A0-904E-32638513D3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7760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 1">
            <a:extLst>
              <a:ext uri="{FF2B5EF4-FFF2-40B4-BE49-F238E27FC236}">
                <a16:creationId xmlns:a16="http://schemas.microsoft.com/office/drawing/2014/main" id="{8FC43242-1D1E-EB4C-ABC7-79B58380C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34736" y="503238"/>
            <a:ext cx="5280043" cy="5550281"/>
          </a:xfrm>
          <a:custGeom>
            <a:avLst/>
            <a:gdLst>
              <a:gd name="connsiteX0" fmla="*/ 180372 w 5280043"/>
              <a:gd name="connsiteY0" fmla="*/ 0 h 5550281"/>
              <a:gd name="connsiteX1" fmla="*/ 5099672 w 5280043"/>
              <a:gd name="connsiteY1" fmla="*/ 0 h 5550281"/>
              <a:gd name="connsiteX2" fmla="*/ 5280043 w 5280043"/>
              <a:gd name="connsiteY2" fmla="*/ 180372 h 5550281"/>
              <a:gd name="connsiteX3" fmla="*/ 5280043 w 5280043"/>
              <a:gd name="connsiteY3" fmla="*/ 5369910 h 5550281"/>
              <a:gd name="connsiteX4" fmla="*/ 5099672 w 5280043"/>
              <a:gd name="connsiteY4" fmla="*/ 5550282 h 5550281"/>
              <a:gd name="connsiteX5" fmla="*/ 180372 w 5280043"/>
              <a:gd name="connsiteY5" fmla="*/ 5550282 h 5550281"/>
              <a:gd name="connsiteX6" fmla="*/ 0 w 5280043"/>
              <a:gd name="connsiteY6" fmla="*/ 5369910 h 5550281"/>
              <a:gd name="connsiteX7" fmla="*/ 0 w 5280043"/>
              <a:gd name="connsiteY7" fmla="*/ 180372 h 5550281"/>
              <a:gd name="connsiteX8" fmla="*/ 180372 w 5280043"/>
              <a:gd name="connsiteY8" fmla="*/ 0 h 5550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80043" h="5550281">
                <a:moveTo>
                  <a:pt x="180372" y="0"/>
                </a:moveTo>
                <a:lnTo>
                  <a:pt x="5099672" y="0"/>
                </a:lnTo>
                <a:cubicBezTo>
                  <a:pt x="5199214" y="0"/>
                  <a:pt x="5280043" y="80830"/>
                  <a:pt x="5280043" y="180372"/>
                </a:cubicBezTo>
                <a:lnTo>
                  <a:pt x="5280043" y="5369910"/>
                </a:lnTo>
                <a:cubicBezTo>
                  <a:pt x="5280043" y="5469452"/>
                  <a:pt x="5199214" y="5550282"/>
                  <a:pt x="5099672" y="5550282"/>
                </a:cubicBezTo>
                <a:lnTo>
                  <a:pt x="180372" y="5550282"/>
                </a:lnTo>
                <a:cubicBezTo>
                  <a:pt x="80830" y="5550282"/>
                  <a:pt x="0" y="5469452"/>
                  <a:pt x="0" y="5369910"/>
                </a:cubicBezTo>
                <a:lnTo>
                  <a:pt x="0" y="180372"/>
                </a:lnTo>
                <a:cubicBezTo>
                  <a:pt x="0" y="80830"/>
                  <a:pt x="80830" y="0"/>
                  <a:pt x="180372" y="0"/>
                </a:cubicBezTo>
                <a:close/>
              </a:path>
            </a:pathLst>
          </a:custGeom>
          <a:solidFill>
            <a:schemeClr val="bg2"/>
          </a:solidFill>
          <a:ln w="12715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8" name="Rubrik 7">
            <a:extLst>
              <a:ext uri="{FF2B5EF4-FFF2-40B4-BE49-F238E27FC236}">
                <a16:creationId xmlns:a16="http://schemas.microsoft.com/office/drawing/2014/main" id="{D00E512A-44B2-484A-5A89-9602375FEF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4675" y="503238"/>
            <a:ext cx="5341325" cy="1417711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FAED41-D476-E43E-D30E-ECE99D06688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74675" y="2325687"/>
            <a:ext cx="5341325" cy="32639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5" name="Platshållare för diagram 14">
            <a:extLst>
              <a:ext uri="{FF2B5EF4-FFF2-40B4-BE49-F238E27FC236}">
                <a16:creationId xmlns:a16="http://schemas.microsoft.com/office/drawing/2014/main" id="{58A9895B-BB08-C183-E737-A1370A73A5FD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6549656" y="745105"/>
            <a:ext cx="4851669" cy="5093493"/>
          </a:xfr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Klicka för att infoga diagram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417F156-3F44-7E0A-AF78-F45C3CB29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5902DE2-FBB1-5517-8D5C-15BE053C0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8ED0-D837-4E6F-831B-67BB56D16354}" type="datetime1">
              <a:rPr lang="sv-SE" smtClean="0"/>
              <a:t>2025-05-05</a:t>
            </a:fld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9B8E63D-AF95-7534-3EA5-C42E68AAB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5E83-9782-45A0-904E-32638513D3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29588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yra objekt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5902DE2-FBB1-5517-8D5C-15BE053C0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8ED0-D837-4E6F-831B-67BB56D16354}" type="datetime1">
              <a:rPr lang="sv-SE" smtClean="0"/>
              <a:t>2025-05-05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417F156-3F44-7E0A-AF78-F45C3CB29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9B8E63D-AF95-7534-3EA5-C42E68AAB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5E83-9782-45A0-904E-32638513D384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7">
            <a:extLst>
              <a:ext uri="{FF2B5EF4-FFF2-40B4-BE49-F238E27FC236}">
                <a16:creationId xmlns:a16="http://schemas.microsoft.com/office/drawing/2014/main" id="{D00E512A-44B2-484A-5A89-9602375FEF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4675" y="503238"/>
            <a:ext cx="11041063" cy="1417711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12" name="Bild 9">
            <a:extLst>
              <a:ext uri="{FF2B5EF4-FFF2-40B4-BE49-F238E27FC236}">
                <a16:creationId xmlns:a16="http://schemas.microsoft.com/office/drawing/2014/main" id="{56EC11DC-C6A8-F6DB-461B-9C5684480A1D}"/>
              </a:ext>
            </a:extLst>
          </p:cNvPr>
          <p:cNvSpPr/>
          <p:nvPr/>
        </p:nvSpPr>
        <p:spPr>
          <a:xfrm>
            <a:off x="574675" y="2335287"/>
            <a:ext cx="2650028" cy="2395949"/>
          </a:xfrm>
          <a:custGeom>
            <a:avLst/>
            <a:gdLst>
              <a:gd name="connsiteX0" fmla="*/ 2541174 w 2650028"/>
              <a:gd name="connsiteY0" fmla="*/ 0 h 2395949"/>
              <a:gd name="connsiteX1" fmla="*/ 2650029 w 2650028"/>
              <a:gd name="connsiteY1" fmla="*/ 108854 h 2395949"/>
              <a:gd name="connsiteX2" fmla="*/ 2650029 w 2650028"/>
              <a:gd name="connsiteY2" fmla="*/ 2287095 h 2395949"/>
              <a:gd name="connsiteX3" fmla="*/ 2541174 w 2650028"/>
              <a:gd name="connsiteY3" fmla="*/ 2395950 h 2395949"/>
              <a:gd name="connsiteX4" fmla="*/ 108854 w 2650028"/>
              <a:gd name="connsiteY4" fmla="*/ 2395950 h 2395949"/>
              <a:gd name="connsiteX5" fmla="*/ 0 w 2650028"/>
              <a:gd name="connsiteY5" fmla="*/ 2287095 h 2395949"/>
              <a:gd name="connsiteX6" fmla="*/ 0 w 2650028"/>
              <a:gd name="connsiteY6" fmla="*/ 108854 h 2395949"/>
              <a:gd name="connsiteX7" fmla="*/ 108854 w 2650028"/>
              <a:gd name="connsiteY7" fmla="*/ 0 h 2395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50028" h="2395949">
                <a:moveTo>
                  <a:pt x="2541174" y="0"/>
                </a:moveTo>
                <a:cubicBezTo>
                  <a:pt x="2601293" y="0"/>
                  <a:pt x="2650029" y="48736"/>
                  <a:pt x="2650029" y="108854"/>
                </a:cubicBezTo>
                <a:lnTo>
                  <a:pt x="2650029" y="2287095"/>
                </a:lnTo>
                <a:cubicBezTo>
                  <a:pt x="2650029" y="2347214"/>
                  <a:pt x="2601293" y="2395950"/>
                  <a:pt x="2541174" y="2395950"/>
                </a:cubicBezTo>
                <a:lnTo>
                  <a:pt x="108854" y="2395950"/>
                </a:lnTo>
                <a:cubicBezTo>
                  <a:pt x="48736" y="2395950"/>
                  <a:pt x="0" y="2347214"/>
                  <a:pt x="0" y="2287095"/>
                </a:cubicBezTo>
                <a:lnTo>
                  <a:pt x="0" y="108854"/>
                </a:lnTo>
                <a:cubicBezTo>
                  <a:pt x="0" y="48736"/>
                  <a:pt x="48736" y="0"/>
                  <a:pt x="108854" y="0"/>
                </a:cubicBezTo>
                <a:close/>
              </a:path>
            </a:pathLst>
          </a:custGeom>
          <a:solidFill>
            <a:schemeClr val="bg2"/>
          </a:solidFill>
          <a:ln w="12792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16" name="Bild 9">
            <a:extLst>
              <a:ext uri="{FF2B5EF4-FFF2-40B4-BE49-F238E27FC236}">
                <a16:creationId xmlns:a16="http://schemas.microsoft.com/office/drawing/2014/main" id="{C9480F09-B93A-ABD3-5F5F-F530533DED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371687" y="2335287"/>
            <a:ext cx="2650028" cy="2395949"/>
          </a:xfrm>
          <a:custGeom>
            <a:avLst/>
            <a:gdLst>
              <a:gd name="connsiteX0" fmla="*/ 2541174 w 2650028"/>
              <a:gd name="connsiteY0" fmla="*/ 0 h 2395949"/>
              <a:gd name="connsiteX1" fmla="*/ 2650029 w 2650028"/>
              <a:gd name="connsiteY1" fmla="*/ 108854 h 2395949"/>
              <a:gd name="connsiteX2" fmla="*/ 2650029 w 2650028"/>
              <a:gd name="connsiteY2" fmla="*/ 2287095 h 2395949"/>
              <a:gd name="connsiteX3" fmla="*/ 2541174 w 2650028"/>
              <a:gd name="connsiteY3" fmla="*/ 2395950 h 2395949"/>
              <a:gd name="connsiteX4" fmla="*/ 108854 w 2650028"/>
              <a:gd name="connsiteY4" fmla="*/ 2395950 h 2395949"/>
              <a:gd name="connsiteX5" fmla="*/ 0 w 2650028"/>
              <a:gd name="connsiteY5" fmla="*/ 2287095 h 2395949"/>
              <a:gd name="connsiteX6" fmla="*/ 0 w 2650028"/>
              <a:gd name="connsiteY6" fmla="*/ 108854 h 2395949"/>
              <a:gd name="connsiteX7" fmla="*/ 108854 w 2650028"/>
              <a:gd name="connsiteY7" fmla="*/ 0 h 2395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50028" h="2395949">
                <a:moveTo>
                  <a:pt x="2541174" y="0"/>
                </a:moveTo>
                <a:cubicBezTo>
                  <a:pt x="2601293" y="0"/>
                  <a:pt x="2650029" y="48736"/>
                  <a:pt x="2650029" y="108854"/>
                </a:cubicBezTo>
                <a:lnTo>
                  <a:pt x="2650029" y="2287095"/>
                </a:lnTo>
                <a:cubicBezTo>
                  <a:pt x="2650029" y="2347214"/>
                  <a:pt x="2601293" y="2395950"/>
                  <a:pt x="2541174" y="2395950"/>
                </a:cubicBezTo>
                <a:lnTo>
                  <a:pt x="108854" y="2395950"/>
                </a:lnTo>
                <a:cubicBezTo>
                  <a:pt x="48736" y="2395950"/>
                  <a:pt x="0" y="2347214"/>
                  <a:pt x="0" y="2287095"/>
                </a:cubicBezTo>
                <a:lnTo>
                  <a:pt x="0" y="108854"/>
                </a:lnTo>
                <a:cubicBezTo>
                  <a:pt x="0" y="48736"/>
                  <a:pt x="48736" y="0"/>
                  <a:pt x="108854" y="0"/>
                </a:cubicBezTo>
                <a:close/>
              </a:path>
            </a:pathLst>
          </a:custGeom>
          <a:solidFill>
            <a:schemeClr val="bg2"/>
          </a:solidFill>
          <a:ln w="12792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17" name="Bild 9">
            <a:extLst>
              <a:ext uri="{FF2B5EF4-FFF2-40B4-BE49-F238E27FC236}">
                <a16:creationId xmlns:a16="http://schemas.microsoft.com/office/drawing/2014/main" id="{D8867DE0-97DF-A700-95CF-ACA629C0A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68699" y="2335287"/>
            <a:ext cx="2650028" cy="2395949"/>
          </a:xfrm>
          <a:custGeom>
            <a:avLst/>
            <a:gdLst>
              <a:gd name="connsiteX0" fmla="*/ 2541174 w 2650028"/>
              <a:gd name="connsiteY0" fmla="*/ 0 h 2395949"/>
              <a:gd name="connsiteX1" fmla="*/ 2650029 w 2650028"/>
              <a:gd name="connsiteY1" fmla="*/ 108854 h 2395949"/>
              <a:gd name="connsiteX2" fmla="*/ 2650029 w 2650028"/>
              <a:gd name="connsiteY2" fmla="*/ 2287095 h 2395949"/>
              <a:gd name="connsiteX3" fmla="*/ 2541174 w 2650028"/>
              <a:gd name="connsiteY3" fmla="*/ 2395950 h 2395949"/>
              <a:gd name="connsiteX4" fmla="*/ 108854 w 2650028"/>
              <a:gd name="connsiteY4" fmla="*/ 2395950 h 2395949"/>
              <a:gd name="connsiteX5" fmla="*/ 0 w 2650028"/>
              <a:gd name="connsiteY5" fmla="*/ 2287095 h 2395949"/>
              <a:gd name="connsiteX6" fmla="*/ 0 w 2650028"/>
              <a:gd name="connsiteY6" fmla="*/ 108854 h 2395949"/>
              <a:gd name="connsiteX7" fmla="*/ 108854 w 2650028"/>
              <a:gd name="connsiteY7" fmla="*/ 0 h 2395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50028" h="2395949">
                <a:moveTo>
                  <a:pt x="2541174" y="0"/>
                </a:moveTo>
                <a:cubicBezTo>
                  <a:pt x="2601293" y="0"/>
                  <a:pt x="2650029" y="48736"/>
                  <a:pt x="2650029" y="108854"/>
                </a:cubicBezTo>
                <a:lnTo>
                  <a:pt x="2650029" y="2287095"/>
                </a:lnTo>
                <a:cubicBezTo>
                  <a:pt x="2650029" y="2347214"/>
                  <a:pt x="2601293" y="2395950"/>
                  <a:pt x="2541174" y="2395950"/>
                </a:cubicBezTo>
                <a:lnTo>
                  <a:pt x="108854" y="2395950"/>
                </a:lnTo>
                <a:cubicBezTo>
                  <a:pt x="48736" y="2395950"/>
                  <a:pt x="0" y="2347214"/>
                  <a:pt x="0" y="2287095"/>
                </a:cubicBezTo>
                <a:lnTo>
                  <a:pt x="0" y="108854"/>
                </a:lnTo>
                <a:cubicBezTo>
                  <a:pt x="0" y="48736"/>
                  <a:pt x="48736" y="0"/>
                  <a:pt x="108854" y="0"/>
                </a:cubicBezTo>
                <a:close/>
              </a:path>
            </a:pathLst>
          </a:custGeom>
          <a:solidFill>
            <a:schemeClr val="bg2"/>
          </a:solidFill>
          <a:ln w="12792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18" name="Bild 9">
            <a:extLst>
              <a:ext uri="{FF2B5EF4-FFF2-40B4-BE49-F238E27FC236}">
                <a16:creationId xmlns:a16="http://schemas.microsoft.com/office/drawing/2014/main" id="{C70A731E-6B33-849B-839D-0C714AA363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65710" y="2335287"/>
            <a:ext cx="2650028" cy="2395949"/>
          </a:xfrm>
          <a:custGeom>
            <a:avLst/>
            <a:gdLst>
              <a:gd name="connsiteX0" fmla="*/ 2541174 w 2650028"/>
              <a:gd name="connsiteY0" fmla="*/ 0 h 2395949"/>
              <a:gd name="connsiteX1" fmla="*/ 2650029 w 2650028"/>
              <a:gd name="connsiteY1" fmla="*/ 108854 h 2395949"/>
              <a:gd name="connsiteX2" fmla="*/ 2650029 w 2650028"/>
              <a:gd name="connsiteY2" fmla="*/ 2287095 h 2395949"/>
              <a:gd name="connsiteX3" fmla="*/ 2541174 w 2650028"/>
              <a:gd name="connsiteY3" fmla="*/ 2395950 h 2395949"/>
              <a:gd name="connsiteX4" fmla="*/ 108854 w 2650028"/>
              <a:gd name="connsiteY4" fmla="*/ 2395950 h 2395949"/>
              <a:gd name="connsiteX5" fmla="*/ 0 w 2650028"/>
              <a:gd name="connsiteY5" fmla="*/ 2287095 h 2395949"/>
              <a:gd name="connsiteX6" fmla="*/ 0 w 2650028"/>
              <a:gd name="connsiteY6" fmla="*/ 108854 h 2395949"/>
              <a:gd name="connsiteX7" fmla="*/ 108854 w 2650028"/>
              <a:gd name="connsiteY7" fmla="*/ 0 h 2395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50028" h="2395949">
                <a:moveTo>
                  <a:pt x="2541174" y="0"/>
                </a:moveTo>
                <a:cubicBezTo>
                  <a:pt x="2601293" y="0"/>
                  <a:pt x="2650029" y="48736"/>
                  <a:pt x="2650029" y="108854"/>
                </a:cubicBezTo>
                <a:lnTo>
                  <a:pt x="2650029" y="2287095"/>
                </a:lnTo>
                <a:cubicBezTo>
                  <a:pt x="2650029" y="2347214"/>
                  <a:pt x="2601293" y="2395950"/>
                  <a:pt x="2541174" y="2395950"/>
                </a:cubicBezTo>
                <a:lnTo>
                  <a:pt x="108854" y="2395950"/>
                </a:lnTo>
                <a:cubicBezTo>
                  <a:pt x="48736" y="2395950"/>
                  <a:pt x="0" y="2347214"/>
                  <a:pt x="0" y="2287095"/>
                </a:cubicBezTo>
                <a:lnTo>
                  <a:pt x="0" y="108854"/>
                </a:lnTo>
                <a:cubicBezTo>
                  <a:pt x="0" y="48736"/>
                  <a:pt x="48736" y="0"/>
                  <a:pt x="108854" y="0"/>
                </a:cubicBezTo>
                <a:close/>
              </a:path>
            </a:pathLst>
          </a:custGeom>
          <a:solidFill>
            <a:schemeClr val="bg2"/>
          </a:solidFill>
          <a:ln w="12792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0" name="Platshållare för text 19">
            <a:extLst>
              <a:ext uri="{FF2B5EF4-FFF2-40B4-BE49-F238E27FC236}">
                <a16:creationId xmlns:a16="http://schemas.microsoft.com/office/drawing/2014/main" id="{9EA25A2E-D1F2-348C-53CB-4FB07484788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4675" y="4881563"/>
            <a:ext cx="2649538" cy="7080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21" name="Bild 9">
            <a:extLst>
              <a:ext uri="{FF2B5EF4-FFF2-40B4-BE49-F238E27FC236}">
                <a16:creationId xmlns:a16="http://schemas.microsoft.com/office/drawing/2014/main" id="{73EBF0C0-EB26-D849-DD14-E47CA507A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74675" y="2325687"/>
            <a:ext cx="2650028" cy="2395949"/>
          </a:xfrm>
          <a:custGeom>
            <a:avLst/>
            <a:gdLst>
              <a:gd name="connsiteX0" fmla="*/ 2541174 w 2650028"/>
              <a:gd name="connsiteY0" fmla="*/ 0 h 2395949"/>
              <a:gd name="connsiteX1" fmla="*/ 2650029 w 2650028"/>
              <a:gd name="connsiteY1" fmla="*/ 108854 h 2395949"/>
              <a:gd name="connsiteX2" fmla="*/ 2650029 w 2650028"/>
              <a:gd name="connsiteY2" fmla="*/ 2287095 h 2395949"/>
              <a:gd name="connsiteX3" fmla="*/ 2541174 w 2650028"/>
              <a:gd name="connsiteY3" fmla="*/ 2395950 h 2395949"/>
              <a:gd name="connsiteX4" fmla="*/ 108854 w 2650028"/>
              <a:gd name="connsiteY4" fmla="*/ 2395950 h 2395949"/>
              <a:gd name="connsiteX5" fmla="*/ 0 w 2650028"/>
              <a:gd name="connsiteY5" fmla="*/ 2287095 h 2395949"/>
              <a:gd name="connsiteX6" fmla="*/ 0 w 2650028"/>
              <a:gd name="connsiteY6" fmla="*/ 108854 h 2395949"/>
              <a:gd name="connsiteX7" fmla="*/ 108854 w 2650028"/>
              <a:gd name="connsiteY7" fmla="*/ 0 h 2395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50028" h="2395949">
                <a:moveTo>
                  <a:pt x="2541174" y="0"/>
                </a:moveTo>
                <a:cubicBezTo>
                  <a:pt x="2601293" y="0"/>
                  <a:pt x="2650029" y="48736"/>
                  <a:pt x="2650029" y="108854"/>
                </a:cubicBezTo>
                <a:lnTo>
                  <a:pt x="2650029" y="2287095"/>
                </a:lnTo>
                <a:cubicBezTo>
                  <a:pt x="2650029" y="2347214"/>
                  <a:pt x="2601293" y="2395950"/>
                  <a:pt x="2541174" y="2395950"/>
                </a:cubicBezTo>
                <a:lnTo>
                  <a:pt x="108854" y="2395950"/>
                </a:lnTo>
                <a:cubicBezTo>
                  <a:pt x="48736" y="2395950"/>
                  <a:pt x="0" y="2347214"/>
                  <a:pt x="0" y="2287095"/>
                </a:cubicBezTo>
                <a:lnTo>
                  <a:pt x="0" y="108854"/>
                </a:lnTo>
                <a:cubicBezTo>
                  <a:pt x="0" y="48736"/>
                  <a:pt x="48736" y="0"/>
                  <a:pt x="108854" y="0"/>
                </a:cubicBezTo>
                <a:close/>
              </a:path>
            </a:pathLst>
          </a:custGeom>
          <a:solidFill>
            <a:schemeClr val="bg2"/>
          </a:solidFill>
          <a:ln w="12792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2" name="Platshållare för text 19">
            <a:extLst>
              <a:ext uri="{FF2B5EF4-FFF2-40B4-BE49-F238E27FC236}">
                <a16:creationId xmlns:a16="http://schemas.microsoft.com/office/drawing/2014/main" id="{DB1D06B0-0AAF-6E8F-C706-EEE7D5A443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72177" y="4881563"/>
            <a:ext cx="2649538" cy="7080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23" name="Platshållare för text 19">
            <a:extLst>
              <a:ext uri="{FF2B5EF4-FFF2-40B4-BE49-F238E27FC236}">
                <a16:creationId xmlns:a16="http://schemas.microsoft.com/office/drawing/2014/main" id="{7E0D2797-EB41-9357-8EE1-11B009B0868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69189" y="4881563"/>
            <a:ext cx="2649538" cy="7080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24" name="Platshållare för text 19">
            <a:extLst>
              <a:ext uri="{FF2B5EF4-FFF2-40B4-BE49-F238E27FC236}">
                <a16:creationId xmlns:a16="http://schemas.microsoft.com/office/drawing/2014/main" id="{C7679B23-0424-5328-837B-9EF6B48C539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966200" y="4881563"/>
            <a:ext cx="2649538" cy="7080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Skriv text här</a:t>
            </a:r>
          </a:p>
        </p:txBody>
      </p:sp>
    </p:spTree>
    <p:extLst>
      <p:ext uri="{BB962C8B-B14F-4D97-AF65-F5344CB8AC3E}">
        <p14:creationId xmlns:p14="http://schemas.microsoft.com/office/powerpoint/2010/main" val="3850907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yra bilder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D00E512A-44B2-484A-5A89-9602375FEF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4675" y="503238"/>
            <a:ext cx="11041063" cy="1417711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12" name="Bild 9">
            <a:extLst>
              <a:ext uri="{FF2B5EF4-FFF2-40B4-BE49-F238E27FC236}">
                <a16:creationId xmlns:a16="http://schemas.microsoft.com/office/drawing/2014/main" id="{56EC11DC-C6A8-F6DB-461B-9C5684480A1D}"/>
              </a:ext>
            </a:extLst>
          </p:cNvPr>
          <p:cNvSpPr/>
          <p:nvPr/>
        </p:nvSpPr>
        <p:spPr>
          <a:xfrm>
            <a:off x="574675" y="2335287"/>
            <a:ext cx="2650028" cy="2395949"/>
          </a:xfrm>
          <a:custGeom>
            <a:avLst/>
            <a:gdLst>
              <a:gd name="connsiteX0" fmla="*/ 2541174 w 2650028"/>
              <a:gd name="connsiteY0" fmla="*/ 0 h 2395949"/>
              <a:gd name="connsiteX1" fmla="*/ 2650029 w 2650028"/>
              <a:gd name="connsiteY1" fmla="*/ 108854 h 2395949"/>
              <a:gd name="connsiteX2" fmla="*/ 2650029 w 2650028"/>
              <a:gd name="connsiteY2" fmla="*/ 2287095 h 2395949"/>
              <a:gd name="connsiteX3" fmla="*/ 2541174 w 2650028"/>
              <a:gd name="connsiteY3" fmla="*/ 2395950 h 2395949"/>
              <a:gd name="connsiteX4" fmla="*/ 108854 w 2650028"/>
              <a:gd name="connsiteY4" fmla="*/ 2395950 h 2395949"/>
              <a:gd name="connsiteX5" fmla="*/ 0 w 2650028"/>
              <a:gd name="connsiteY5" fmla="*/ 2287095 h 2395949"/>
              <a:gd name="connsiteX6" fmla="*/ 0 w 2650028"/>
              <a:gd name="connsiteY6" fmla="*/ 108854 h 2395949"/>
              <a:gd name="connsiteX7" fmla="*/ 108854 w 2650028"/>
              <a:gd name="connsiteY7" fmla="*/ 0 h 2395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50028" h="2395949">
                <a:moveTo>
                  <a:pt x="2541174" y="0"/>
                </a:moveTo>
                <a:cubicBezTo>
                  <a:pt x="2601293" y="0"/>
                  <a:pt x="2650029" y="48736"/>
                  <a:pt x="2650029" y="108854"/>
                </a:cubicBezTo>
                <a:lnTo>
                  <a:pt x="2650029" y="2287095"/>
                </a:lnTo>
                <a:cubicBezTo>
                  <a:pt x="2650029" y="2347214"/>
                  <a:pt x="2601293" y="2395950"/>
                  <a:pt x="2541174" y="2395950"/>
                </a:cubicBezTo>
                <a:lnTo>
                  <a:pt x="108854" y="2395950"/>
                </a:lnTo>
                <a:cubicBezTo>
                  <a:pt x="48736" y="2395950"/>
                  <a:pt x="0" y="2347214"/>
                  <a:pt x="0" y="2287095"/>
                </a:cubicBezTo>
                <a:lnTo>
                  <a:pt x="0" y="108854"/>
                </a:lnTo>
                <a:cubicBezTo>
                  <a:pt x="0" y="48736"/>
                  <a:pt x="48736" y="0"/>
                  <a:pt x="108854" y="0"/>
                </a:cubicBezTo>
                <a:close/>
              </a:path>
            </a:pathLst>
          </a:custGeom>
          <a:solidFill>
            <a:schemeClr val="bg2"/>
          </a:solidFill>
          <a:ln w="12792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0" name="Platshållare för text 19">
            <a:extLst>
              <a:ext uri="{FF2B5EF4-FFF2-40B4-BE49-F238E27FC236}">
                <a16:creationId xmlns:a16="http://schemas.microsoft.com/office/drawing/2014/main" id="{9EA25A2E-D1F2-348C-53CB-4FB07484788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4675" y="4881563"/>
            <a:ext cx="2649538" cy="7080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22" name="Platshållare för text 19">
            <a:extLst>
              <a:ext uri="{FF2B5EF4-FFF2-40B4-BE49-F238E27FC236}">
                <a16:creationId xmlns:a16="http://schemas.microsoft.com/office/drawing/2014/main" id="{DB1D06B0-0AAF-6E8F-C706-EEE7D5A443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72177" y="4881563"/>
            <a:ext cx="2649538" cy="7080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23" name="Platshållare för text 19">
            <a:extLst>
              <a:ext uri="{FF2B5EF4-FFF2-40B4-BE49-F238E27FC236}">
                <a16:creationId xmlns:a16="http://schemas.microsoft.com/office/drawing/2014/main" id="{7E0D2797-EB41-9357-8EE1-11B009B0868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69189" y="4881563"/>
            <a:ext cx="2649538" cy="7080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24" name="Platshållare för text 19">
            <a:extLst>
              <a:ext uri="{FF2B5EF4-FFF2-40B4-BE49-F238E27FC236}">
                <a16:creationId xmlns:a16="http://schemas.microsoft.com/office/drawing/2014/main" id="{C7679B23-0424-5328-837B-9EF6B48C539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966200" y="4881563"/>
            <a:ext cx="2649538" cy="7080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303F565-D9A7-93A4-5CC2-568BB04E3405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BC720675-D440-4C26-BA68-727F8C5F8297}" type="datetime1">
              <a:rPr lang="sv-SE" smtClean="0"/>
              <a:t>2025-05-05</a:t>
            </a:fld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C0626D1-3A9C-E56D-2BB7-A4324A904A09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429770B-9F2C-A978-9F0B-6E25B451C943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1785E83-9782-45A0-904E-32638513D384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877999A1-8DDC-3BEB-9D81-8F7A987182B9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74675" y="2325687"/>
            <a:ext cx="2650029" cy="2395950"/>
          </a:xfrm>
          <a:custGeom>
            <a:avLst/>
            <a:gdLst>
              <a:gd name="connsiteX0" fmla="*/ 108854 w 2650029"/>
              <a:gd name="connsiteY0" fmla="*/ 0 h 2395950"/>
              <a:gd name="connsiteX1" fmla="*/ 2541174 w 2650029"/>
              <a:gd name="connsiteY1" fmla="*/ 0 h 2395950"/>
              <a:gd name="connsiteX2" fmla="*/ 2650029 w 2650029"/>
              <a:gd name="connsiteY2" fmla="*/ 108854 h 2395950"/>
              <a:gd name="connsiteX3" fmla="*/ 2650029 w 2650029"/>
              <a:gd name="connsiteY3" fmla="*/ 2287095 h 2395950"/>
              <a:gd name="connsiteX4" fmla="*/ 2541174 w 2650029"/>
              <a:gd name="connsiteY4" fmla="*/ 2395950 h 2395950"/>
              <a:gd name="connsiteX5" fmla="*/ 108854 w 2650029"/>
              <a:gd name="connsiteY5" fmla="*/ 2395950 h 2395950"/>
              <a:gd name="connsiteX6" fmla="*/ 0 w 2650029"/>
              <a:gd name="connsiteY6" fmla="*/ 2287095 h 2395950"/>
              <a:gd name="connsiteX7" fmla="*/ 0 w 2650029"/>
              <a:gd name="connsiteY7" fmla="*/ 108854 h 2395950"/>
              <a:gd name="connsiteX8" fmla="*/ 108854 w 2650029"/>
              <a:gd name="connsiteY8" fmla="*/ 0 h 239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50029" h="2395950">
                <a:moveTo>
                  <a:pt x="108854" y="0"/>
                </a:moveTo>
                <a:lnTo>
                  <a:pt x="2541174" y="0"/>
                </a:lnTo>
                <a:cubicBezTo>
                  <a:pt x="2601293" y="0"/>
                  <a:pt x="2650029" y="48736"/>
                  <a:pt x="2650029" y="108854"/>
                </a:cubicBezTo>
                <a:lnTo>
                  <a:pt x="2650029" y="2287095"/>
                </a:lnTo>
                <a:cubicBezTo>
                  <a:pt x="2650029" y="2347214"/>
                  <a:pt x="2601293" y="2395950"/>
                  <a:pt x="2541174" y="2395950"/>
                </a:cubicBezTo>
                <a:lnTo>
                  <a:pt x="108854" y="2395950"/>
                </a:lnTo>
                <a:cubicBezTo>
                  <a:pt x="48736" y="2395950"/>
                  <a:pt x="0" y="2347214"/>
                  <a:pt x="0" y="2287095"/>
                </a:cubicBezTo>
                <a:lnTo>
                  <a:pt x="0" y="108854"/>
                </a:lnTo>
                <a:cubicBezTo>
                  <a:pt x="0" y="48736"/>
                  <a:pt x="48736" y="0"/>
                  <a:pt x="108854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7" name="Platshållare för bild 26">
            <a:extLst>
              <a:ext uri="{FF2B5EF4-FFF2-40B4-BE49-F238E27FC236}">
                <a16:creationId xmlns:a16="http://schemas.microsoft.com/office/drawing/2014/main" id="{0EFC88F2-DCD4-C47F-C6BB-6A9FD4043C6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371687" y="2335286"/>
            <a:ext cx="2650029" cy="2395950"/>
          </a:xfrm>
          <a:custGeom>
            <a:avLst/>
            <a:gdLst>
              <a:gd name="connsiteX0" fmla="*/ 108854 w 2650029"/>
              <a:gd name="connsiteY0" fmla="*/ 0 h 2395950"/>
              <a:gd name="connsiteX1" fmla="*/ 2541174 w 2650029"/>
              <a:gd name="connsiteY1" fmla="*/ 0 h 2395950"/>
              <a:gd name="connsiteX2" fmla="*/ 2650029 w 2650029"/>
              <a:gd name="connsiteY2" fmla="*/ 108854 h 2395950"/>
              <a:gd name="connsiteX3" fmla="*/ 2650029 w 2650029"/>
              <a:gd name="connsiteY3" fmla="*/ 2287095 h 2395950"/>
              <a:gd name="connsiteX4" fmla="*/ 2541174 w 2650029"/>
              <a:gd name="connsiteY4" fmla="*/ 2395950 h 2395950"/>
              <a:gd name="connsiteX5" fmla="*/ 108854 w 2650029"/>
              <a:gd name="connsiteY5" fmla="*/ 2395950 h 2395950"/>
              <a:gd name="connsiteX6" fmla="*/ 0 w 2650029"/>
              <a:gd name="connsiteY6" fmla="*/ 2287095 h 2395950"/>
              <a:gd name="connsiteX7" fmla="*/ 0 w 2650029"/>
              <a:gd name="connsiteY7" fmla="*/ 108854 h 2395950"/>
              <a:gd name="connsiteX8" fmla="*/ 108854 w 2650029"/>
              <a:gd name="connsiteY8" fmla="*/ 0 h 239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50029" h="2395950">
                <a:moveTo>
                  <a:pt x="108854" y="0"/>
                </a:moveTo>
                <a:lnTo>
                  <a:pt x="2541174" y="0"/>
                </a:lnTo>
                <a:cubicBezTo>
                  <a:pt x="2601293" y="0"/>
                  <a:pt x="2650029" y="48736"/>
                  <a:pt x="2650029" y="108854"/>
                </a:cubicBezTo>
                <a:lnTo>
                  <a:pt x="2650029" y="2287095"/>
                </a:lnTo>
                <a:cubicBezTo>
                  <a:pt x="2650029" y="2347214"/>
                  <a:pt x="2601293" y="2395950"/>
                  <a:pt x="2541174" y="2395950"/>
                </a:cubicBezTo>
                <a:lnTo>
                  <a:pt x="108854" y="2395950"/>
                </a:lnTo>
                <a:cubicBezTo>
                  <a:pt x="48736" y="2395950"/>
                  <a:pt x="0" y="2347214"/>
                  <a:pt x="0" y="2287095"/>
                </a:cubicBezTo>
                <a:lnTo>
                  <a:pt x="0" y="108854"/>
                </a:lnTo>
                <a:cubicBezTo>
                  <a:pt x="0" y="48736"/>
                  <a:pt x="48736" y="0"/>
                  <a:pt x="108854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8" name="Platshållare för bild 27">
            <a:extLst>
              <a:ext uri="{FF2B5EF4-FFF2-40B4-BE49-F238E27FC236}">
                <a16:creationId xmlns:a16="http://schemas.microsoft.com/office/drawing/2014/main" id="{E177BD08-2182-2870-4F46-E03CE84E6990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168699" y="2335286"/>
            <a:ext cx="2650029" cy="2395950"/>
          </a:xfrm>
          <a:custGeom>
            <a:avLst/>
            <a:gdLst>
              <a:gd name="connsiteX0" fmla="*/ 108854 w 2650029"/>
              <a:gd name="connsiteY0" fmla="*/ 0 h 2395950"/>
              <a:gd name="connsiteX1" fmla="*/ 2541174 w 2650029"/>
              <a:gd name="connsiteY1" fmla="*/ 0 h 2395950"/>
              <a:gd name="connsiteX2" fmla="*/ 2650029 w 2650029"/>
              <a:gd name="connsiteY2" fmla="*/ 108854 h 2395950"/>
              <a:gd name="connsiteX3" fmla="*/ 2650029 w 2650029"/>
              <a:gd name="connsiteY3" fmla="*/ 2287095 h 2395950"/>
              <a:gd name="connsiteX4" fmla="*/ 2541174 w 2650029"/>
              <a:gd name="connsiteY4" fmla="*/ 2395950 h 2395950"/>
              <a:gd name="connsiteX5" fmla="*/ 108854 w 2650029"/>
              <a:gd name="connsiteY5" fmla="*/ 2395950 h 2395950"/>
              <a:gd name="connsiteX6" fmla="*/ 0 w 2650029"/>
              <a:gd name="connsiteY6" fmla="*/ 2287095 h 2395950"/>
              <a:gd name="connsiteX7" fmla="*/ 0 w 2650029"/>
              <a:gd name="connsiteY7" fmla="*/ 108854 h 2395950"/>
              <a:gd name="connsiteX8" fmla="*/ 108854 w 2650029"/>
              <a:gd name="connsiteY8" fmla="*/ 0 h 239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50029" h="2395950">
                <a:moveTo>
                  <a:pt x="108854" y="0"/>
                </a:moveTo>
                <a:lnTo>
                  <a:pt x="2541174" y="0"/>
                </a:lnTo>
                <a:cubicBezTo>
                  <a:pt x="2601293" y="0"/>
                  <a:pt x="2650029" y="48736"/>
                  <a:pt x="2650029" y="108854"/>
                </a:cubicBezTo>
                <a:lnTo>
                  <a:pt x="2650029" y="2287095"/>
                </a:lnTo>
                <a:cubicBezTo>
                  <a:pt x="2650029" y="2347214"/>
                  <a:pt x="2601293" y="2395950"/>
                  <a:pt x="2541174" y="2395950"/>
                </a:cubicBezTo>
                <a:lnTo>
                  <a:pt x="108854" y="2395950"/>
                </a:lnTo>
                <a:cubicBezTo>
                  <a:pt x="48736" y="2395950"/>
                  <a:pt x="0" y="2347214"/>
                  <a:pt x="0" y="2287095"/>
                </a:cubicBezTo>
                <a:lnTo>
                  <a:pt x="0" y="108854"/>
                </a:lnTo>
                <a:cubicBezTo>
                  <a:pt x="0" y="48736"/>
                  <a:pt x="48736" y="0"/>
                  <a:pt x="108854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9" name="Platshållare för bild 28">
            <a:extLst>
              <a:ext uri="{FF2B5EF4-FFF2-40B4-BE49-F238E27FC236}">
                <a16:creationId xmlns:a16="http://schemas.microsoft.com/office/drawing/2014/main" id="{1F3E3FEC-2F65-6352-ED46-41ACB4885877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8965710" y="2335287"/>
            <a:ext cx="2650029" cy="2395950"/>
          </a:xfrm>
          <a:custGeom>
            <a:avLst/>
            <a:gdLst>
              <a:gd name="connsiteX0" fmla="*/ 108854 w 2650029"/>
              <a:gd name="connsiteY0" fmla="*/ 0 h 2395950"/>
              <a:gd name="connsiteX1" fmla="*/ 2541174 w 2650029"/>
              <a:gd name="connsiteY1" fmla="*/ 0 h 2395950"/>
              <a:gd name="connsiteX2" fmla="*/ 2650029 w 2650029"/>
              <a:gd name="connsiteY2" fmla="*/ 108854 h 2395950"/>
              <a:gd name="connsiteX3" fmla="*/ 2650029 w 2650029"/>
              <a:gd name="connsiteY3" fmla="*/ 2287095 h 2395950"/>
              <a:gd name="connsiteX4" fmla="*/ 2541174 w 2650029"/>
              <a:gd name="connsiteY4" fmla="*/ 2395950 h 2395950"/>
              <a:gd name="connsiteX5" fmla="*/ 108854 w 2650029"/>
              <a:gd name="connsiteY5" fmla="*/ 2395950 h 2395950"/>
              <a:gd name="connsiteX6" fmla="*/ 0 w 2650029"/>
              <a:gd name="connsiteY6" fmla="*/ 2287095 h 2395950"/>
              <a:gd name="connsiteX7" fmla="*/ 0 w 2650029"/>
              <a:gd name="connsiteY7" fmla="*/ 108854 h 2395950"/>
              <a:gd name="connsiteX8" fmla="*/ 108854 w 2650029"/>
              <a:gd name="connsiteY8" fmla="*/ 0 h 239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50029" h="2395950">
                <a:moveTo>
                  <a:pt x="108854" y="0"/>
                </a:moveTo>
                <a:lnTo>
                  <a:pt x="2541174" y="0"/>
                </a:lnTo>
                <a:cubicBezTo>
                  <a:pt x="2601293" y="0"/>
                  <a:pt x="2650029" y="48736"/>
                  <a:pt x="2650029" y="108854"/>
                </a:cubicBezTo>
                <a:lnTo>
                  <a:pt x="2650029" y="2287095"/>
                </a:lnTo>
                <a:cubicBezTo>
                  <a:pt x="2650029" y="2347214"/>
                  <a:pt x="2601293" y="2395950"/>
                  <a:pt x="2541174" y="2395950"/>
                </a:cubicBezTo>
                <a:lnTo>
                  <a:pt x="108854" y="2395950"/>
                </a:lnTo>
                <a:cubicBezTo>
                  <a:pt x="48736" y="2395950"/>
                  <a:pt x="0" y="2347214"/>
                  <a:pt x="0" y="2287095"/>
                </a:cubicBezTo>
                <a:lnTo>
                  <a:pt x="0" y="108854"/>
                </a:lnTo>
                <a:cubicBezTo>
                  <a:pt x="0" y="48736"/>
                  <a:pt x="48736" y="0"/>
                  <a:pt x="108854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sv-SE" dirty="0"/>
              <a:t>Infoga bild</a:t>
            </a:r>
          </a:p>
        </p:txBody>
      </p:sp>
    </p:spTree>
    <p:extLst>
      <p:ext uri="{BB962C8B-B14F-4D97-AF65-F5344CB8AC3E}">
        <p14:creationId xmlns:p14="http://schemas.microsoft.com/office/powerpoint/2010/main" val="15694633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 9">
            <a:extLst>
              <a:ext uri="{FF2B5EF4-FFF2-40B4-BE49-F238E27FC236}">
                <a16:creationId xmlns:a16="http://schemas.microsoft.com/office/drawing/2014/main" id="{48B994B1-F7DF-4910-0D54-363240F6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4675" y="503238"/>
            <a:ext cx="11041200" cy="5551200"/>
          </a:xfrm>
          <a:custGeom>
            <a:avLst/>
            <a:gdLst>
              <a:gd name="connsiteX0" fmla="*/ 10866400 w 11046462"/>
              <a:gd name="connsiteY0" fmla="*/ 0 h 5540894"/>
              <a:gd name="connsiteX1" fmla="*/ 11046462 w 11046462"/>
              <a:gd name="connsiteY1" fmla="*/ 180063 h 5540894"/>
              <a:gd name="connsiteX2" fmla="*/ 11046462 w 11046462"/>
              <a:gd name="connsiteY2" fmla="*/ 5360832 h 5540894"/>
              <a:gd name="connsiteX3" fmla="*/ 10866400 w 11046462"/>
              <a:gd name="connsiteY3" fmla="*/ 5540895 h 5540894"/>
              <a:gd name="connsiteX4" fmla="*/ 180063 w 11046462"/>
              <a:gd name="connsiteY4" fmla="*/ 5540895 h 5540894"/>
              <a:gd name="connsiteX5" fmla="*/ 0 w 11046462"/>
              <a:gd name="connsiteY5" fmla="*/ 5360832 h 5540894"/>
              <a:gd name="connsiteX6" fmla="*/ 0 w 11046462"/>
              <a:gd name="connsiteY6" fmla="*/ 180062 h 5540894"/>
              <a:gd name="connsiteX7" fmla="*/ 180063 w 11046462"/>
              <a:gd name="connsiteY7" fmla="*/ 0 h 5540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046462" h="5540894">
                <a:moveTo>
                  <a:pt x="10866400" y="0"/>
                </a:moveTo>
                <a:cubicBezTo>
                  <a:pt x="10965845" y="0"/>
                  <a:pt x="11046462" y="80617"/>
                  <a:pt x="11046462" y="180063"/>
                </a:cubicBezTo>
                <a:lnTo>
                  <a:pt x="11046462" y="5360832"/>
                </a:lnTo>
                <a:cubicBezTo>
                  <a:pt x="11046462" y="5460278"/>
                  <a:pt x="10965845" y="5540895"/>
                  <a:pt x="10866400" y="5540895"/>
                </a:cubicBezTo>
                <a:lnTo>
                  <a:pt x="180063" y="5540895"/>
                </a:lnTo>
                <a:cubicBezTo>
                  <a:pt x="80617" y="5540895"/>
                  <a:pt x="0" y="5460278"/>
                  <a:pt x="0" y="5360832"/>
                </a:cubicBezTo>
                <a:lnTo>
                  <a:pt x="0" y="180062"/>
                </a:lnTo>
                <a:cubicBezTo>
                  <a:pt x="0" y="80617"/>
                  <a:pt x="80617" y="0"/>
                  <a:pt x="180063" y="0"/>
                </a:cubicBezTo>
                <a:close/>
              </a:path>
            </a:pathLst>
          </a:custGeom>
          <a:solidFill>
            <a:schemeClr val="accent1"/>
          </a:solidFill>
          <a:ln w="1270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C0B689D-8C51-E1FD-4C97-10C9290153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07200" y="3429000"/>
            <a:ext cx="8344800" cy="2345400"/>
          </a:xfrm>
        </p:spPr>
        <p:txBody>
          <a:bodyPr anchor="b"/>
          <a:lstStyle>
            <a:lvl1pPr algn="l">
              <a:defRPr sz="7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Skriv kapitelrubrik här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9A6775D-B0AF-7B27-5B4B-E734F79B5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2147-63C8-42D4-A4C2-6C203755AFEA}" type="datetime1">
              <a:rPr lang="sv-SE" smtClean="0"/>
              <a:t>2025-05-05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E533821-A31D-0505-F2E5-BDF5C8232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0F05DED-C69B-04D8-6AD1-2C7CC90B1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5E83-9782-45A0-904E-32638513D3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90762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 9">
            <a:extLst>
              <a:ext uri="{FF2B5EF4-FFF2-40B4-BE49-F238E27FC236}">
                <a16:creationId xmlns:a16="http://schemas.microsoft.com/office/drawing/2014/main" id="{48B994B1-F7DF-4910-0D54-363240F6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4675" y="503238"/>
            <a:ext cx="11041200" cy="5551200"/>
          </a:xfrm>
          <a:custGeom>
            <a:avLst/>
            <a:gdLst>
              <a:gd name="connsiteX0" fmla="*/ 10866400 w 11046462"/>
              <a:gd name="connsiteY0" fmla="*/ 0 h 5540894"/>
              <a:gd name="connsiteX1" fmla="*/ 11046462 w 11046462"/>
              <a:gd name="connsiteY1" fmla="*/ 180063 h 5540894"/>
              <a:gd name="connsiteX2" fmla="*/ 11046462 w 11046462"/>
              <a:gd name="connsiteY2" fmla="*/ 5360832 h 5540894"/>
              <a:gd name="connsiteX3" fmla="*/ 10866400 w 11046462"/>
              <a:gd name="connsiteY3" fmla="*/ 5540895 h 5540894"/>
              <a:gd name="connsiteX4" fmla="*/ 180063 w 11046462"/>
              <a:gd name="connsiteY4" fmla="*/ 5540895 h 5540894"/>
              <a:gd name="connsiteX5" fmla="*/ 0 w 11046462"/>
              <a:gd name="connsiteY5" fmla="*/ 5360832 h 5540894"/>
              <a:gd name="connsiteX6" fmla="*/ 0 w 11046462"/>
              <a:gd name="connsiteY6" fmla="*/ 180062 h 5540894"/>
              <a:gd name="connsiteX7" fmla="*/ 180063 w 11046462"/>
              <a:gd name="connsiteY7" fmla="*/ 0 h 5540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046462" h="5540894">
                <a:moveTo>
                  <a:pt x="10866400" y="0"/>
                </a:moveTo>
                <a:cubicBezTo>
                  <a:pt x="10965845" y="0"/>
                  <a:pt x="11046462" y="80617"/>
                  <a:pt x="11046462" y="180063"/>
                </a:cubicBezTo>
                <a:lnTo>
                  <a:pt x="11046462" y="5360832"/>
                </a:lnTo>
                <a:cubicBezTo>
                  <a:pt x="11046462" y="5460278"/>
                  <a:pt x="10965845" y="5540895"/>
                  <a:pt x="10866400" y="5540895"/>
                </a:cubicBezTo>
                <a:lnTo>
                  <a:pt x="180063" y="5540895"/>
                </a:lnTo>
                <a:cubicBezTo>
                  <a:pt x="80617" y="5540895"/>
                  <a:pt x="0" y="5460278"/>
                  <a:pt x="0" y="5360832"/>
                </a:cubicBezTo>
                <a:lnTo>
                  <a:pt x="0" y="180062"/>
                </a:lnTo>
                <a:cubicBezTo>
                  <a:pt x="0" y="80617"/>
                  <a:pt x="80617" y="0"/>
                  <a:pt x="180063" y="0"/>
                </a:cubicBezTo>
                <a:close/>
              </a:path>
            </a:pathLst>
          </a:custGeom>
          <a:solidFill>
            <a:schemeClr val="bg2"/>
          </a:solidFill>
          <a:ln w="1270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C0B689D-8C51-E1FD-4C97-10C9290153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07200" y="3429000"/>
            <a:ext cx="8344800" cy="2345400"/>
          </a:xfrm>
        </p:spPr>
        <p:txBody>
          <a:bodyPr anchor="b"/>
          <a:lstStyle>
            <a:lvl1pPr algn="l">
              <a:defRPr sz="7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Skriv kapitelrubrik här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9A6775D-B0AF-7B27-5B4B-E734F79B5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2147-63C8-42D4-A4C2-6C203755AFEA}" type="datetime1">
              <a:rPr lang="sv-SE" smtClean="0"/>
              <a:t>2025-05-05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E533821-A31D-0505-F2E5-BDF5C8232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0F05DED-C69B-04D8-6AD1-2C7CC90B1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5E83-9782-45A0-904E-32638513D3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49190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9A6775D-B0AF-7B27-5B4B-E734F79B5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2147-63C8-42D4-A4C2-6C203755AFEA}" type="datetime1">
              <a:rPr lang="sv-SE" smtClean="0"/>
              <a:t>2025-05-05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E533821-A31D-0505-F2E5-BDF5C8232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0F05DED-C69B-04D8-6AD1-2C7CC90B1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5E83-9782-45A0-904E-32638513D384}" type="slidenum">
              <a:rPr lang="sv-SE" smtClean="0"/>
              <a:t>‹#›</a:t>
            </a:fld>
            <a:endParaRPr lang="sv-SE"/>
          </a:p>
        </p:txBody>
      </p:sp>
      <p:sp>
        <p:nvSpPr>
          <p:cNvPr id="33" name="Platshållare för bild 32">
            <a:extLst>
              <a:ext uri="{FF2B5EF4-FFF2-40B4-BE49-F238E27FC236}">
                <a16:creationId xmlns:a16="http://schemas.microsoft.com/office/drawing/2014/main" id="{6B68C174-B8D0-C2D4-7F46-BDC64AA3DF5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4537" y="503238"/>
            <a:ext cx="11041200" cy="5549901"/>
          </a:xfrm>
          <a:custGeom>
            <a:avLst/>
            <a:gdLst>
              <a:gd name="connsiteX0" fmla="*/ 5487790 w 11041200"/>
              <a:gd name="connsiteY0" fmla="*/ 2929732 h 5549901"/>
              <a:gd name="connsiteX1" fmla="*/ 5533990 w 11041200"/>
              <a:gd name="connsiteY1" fmla="*/ 2929732 h 5549901"/>
              <a:gd name="connsiteX2" fmla="*/ 5567356 w 11041200"/>
              <a:gd name="connsiteY2" fmla="*/ 2954970 h 5549901"/>
              <a:gd name="connsiteX3" fmla="*/ 5533990 w 11041200"/>
              <a:gd name="connsiteY3" fmla="*/ 2979354 h 5549901"/>
              <a:gd name="connsiteX4" fmla="*/ 5487790 w 11041200"/>
              <a:gd name="connsiteY4" fmla="*/ 2979354 h 5549901"/>
              <a:gd name="connsiteX5" fmla="*/ 4436756 w 11041200"/>
              <a:gd name="connsiteY5" fmla="*/ 2867705 h 5549901"/>
              <a:gd name="connsiteX6" fmla="*/ 4436759 w 11041200"/>
              <a:gd name="connsiteY6" fmla="*/ 2867705 h 5549901"/>
              <a:gd name="connsiteX7" fmla="*/ 4438041 w 11041200"/>
              <a:gd name="connsiteY7" fmla="*/ 2867705 h 5549901"/>
              <a:gd name="connsiteX8" fmla="*/ 4465417 w 11041200"/>
              <a:gd name="connsiteY8" fmla="*/ 2936148 h 5549901"/>
              <a:gd name="connsiteX9" fmla="*/ 4409807 w 11041200"/>
              <a:gd name="connsiteY9" fmla="*/ 2936148 h 5549901"/>
              <a:gd name="connsiteX10" fmla="*/ 5487790 w 11041200"/>
              <a:gd name="connsiteY10" fmla="*/ 2855730 h 5549901"/>
              <a:gd name="connsiteX11" fmla="*/ 5530996 w 11041200"/>
              <a:gd name="connsiteY11" fmla="*/ 2855730 h 5549901"/>
              <a:gd name="connsiteX12" fmla="*/ 5561796 w 11041200"/>
              <a:gd name="connsiteY12" fmla="*/ 2879258 h 5549901"/>
              <a:gd name="connsiteX13" fmla="*/ 5530996 w 11041200"/>
              <a:gd name="connsiteY13" fmla="*/ 2902356 h 5549901"/>
              <a:gd name="connsiteX14" fmla="*/ 5487790 w 11041200"/>
              <a:gd name="connsiteY14" fmla="*/ 2902356 h 5549901"/>
              <a:gd name="connsiteX15" fmla="*/ 5306414 w 11041200"/>
              <a:gd name="connsiteY15" fmla="*/ 2855730 h 5549901"/>
              <a:gd name="connsiteX16" fmla="*/ 5348337 w 11041200"/>
              <a:gd name="connsiteY16" fmla="*/ 2855730 h 5549901"/>
              <a:gd name="connsiteX17" fmla="*/ 5386835 w 11041200"/>
              <a:gd name="connsiteY17" fmla="*/ 2884818 h 5549901"/>
              <a:gd name="connsiteX18" fmla="*/ 5348337 w 11041200"/>
              <a:gd name="connsiteY18" fmla="*/ 2913050 h 5549901"/>
              <a:gd name="connsiteX19" fmla="*/ 5306414 w 11041200"/>
              <a:gd name="connsiteY19" fmla="*/ 2913050 h 5549901"/>
              <a:gd name="connsiteX20" fmla="*/ 4581772 w 11041200"/>
              <a:gd name="connsiteY20" fmla="*/ 2855730 h 5549901"/>
              <a:gd name="connsiteX21" fmla="*/ 4623695 w 11041200"/>
              <a:gd name="connsiteY21" fmla="*/ 2855730 h 5549901"/>
              <a:gd name="connsiteX22" fmla="*/ 4662193 w 11041200"/>
              <a:gd name="connsiteY22" fmla="*/ 2884818 h 5549901"/>
              <a:gd name="connsiteX23" fmla="*/ 4623695 w 11041200"/>
              <a:gd name="connsiteY23" fmla="*/ 2913050 h 5549901"/>
              <a:gd name="connsiteX24" fmla="*/ 4581772 w 11041200"/>
              <a:gd name="connsiteY24" fmla="*/ 2913050 h 5549901"/>
              <a:gd name="connsiteX25" fmla="*/ 6045177 w 11041200"/>
              <a:gd name="connsiteY25" fmla="*/ 2855302 h 5549901"/>
              <a:gd name="connsiteX26" fmla="*/ 6075548 w 11041200"/>
              <a:gd name="connsiteY26" fmla="*/ 2855302 h 5549901"/>
              <a:gd name="connsiteX27" fmla="*/ 6135862 w 11041200"/>
              <a:gd name="connsiteY27" fmla="*/ 2917329 h 5549901"/>
              <a:gd name="connsiteX28" fmla="*/ 6075548 w 11041200"/>
              <a:gd name="connsiteY28" fmla="*/ 2979782 h 5549901"/>
              <a:gd name="connsiteX29" fmla="*/ 6045177 w 11041200"/>
              <a:gd name="connsiteY29" fmla="*/ 2979782 h 5549901"/>
              <a:gd name="connsiteX30" fmla="*/ 4764003 w 11041200"/>
              <a:gd name="connsiteY30" fmla="*/ 2855300 h 5549901"/>
              <a:gd name="connsiteX31" fmla="*/ 4794374 w 11041200"/>
              <a:gd name="connsiteY31" fmla="*/ 2855300 h 5549901"/>
              <a:gd name="connsiteX32" fmla="*/ 4854689 w 11041200"/>
              <a:gd name="connsiteY32" fmla="*/ 2917327 h 5549901"/>
              <a:gd name="connsiteX33" fmla="*/ 4794374 w 11041200"/>
              <a:gd name="connsiteY33" fmla="*/ 2979780 h 5549901"/>
              <a:gd name="connsiteX34" fmla="*/ 4764003 w 11041200"/>
              <a:gd name="connsiteY34" fmla="*/ 2979780 h 5549901"/>
              <a:gd name="connsiteX35" fmla="*/ 5152418 w 11041200"/>
              <a:gd name="connsiteY35" fmla="*/ 2854873 h 5549901"/>
              <a:gd name="connsiteX36" fmla="*/ 5207172 w 11041200"/>
              <a:gd name="connsiteY36" fmla="*/ 2917756 h 5549901"/>
              <a:gd name="connsiteX37" fmla="*/ 5152418 w 11041200"/>
              <a:gd name="connsiteY37" fmla="*/ 2980639 h 5549901"/>
              <a:gd name="connsiteX38" fmla="*/ 5097663 w 11041200"/>
              <a:gd name="connsiteY38" fmla="*/ 2917756 h 5549901"/>
              <a:gd name="connsiteX39" fmla="*/ 5152418 w 11041200"/>
              <a:gd name="connsiteY39" fmla="*/ 2854873 h 5549901"/>
              <a:gd name="connsiteX40" fmla="*/ 6009241 w 11041200"/>
              <a:gd name="connsiteY40" fmla="*/ 2826641 h 5549901"/>
              <a:gd name="connsiteX41" fmla="*/ 6009241 w 11041200"/>
              <a:gd name="connsiteY41" fmla="*/ 3008870 h 5549901"/>
              <a:gd name="connsiteX42" fmla="*/ 6078113 w 11041200"/>
              <a:gd name="connsiteY42" fmla="*/ 3008870 h 5549901"/>
              <a:gd name="connsiteX43" fmla="*/ 6173078 w 11041200"/>
              <a:gd name="connsiteY43" fmla="*/ 2917756 h 5549901"/>
              <a:gd name="connsiteX44" fmla="*/ 6078113 w 11041200"/>
              <a:gd name="connsiteY44" fmla="*/ 2826641 h 5549901"/>
              <a:gd name="connsiteX45" fmla="*/ 6358732 w 11041200"/>
              <a:gd name="connsiteY45" fmla="*/ 2826639 h 5549901"/>
              <a:gd name="connsiteX46" fmla="*/ 6358732 w 11041200"/>
              <a:gd name="connsiteY46" fmla="*/ 2856583 h 5549901"/>
              <a:gd name="connsiteX47" fmla="*/ 6423324 w 11041200"/>
              <a:gd name="connsiteY47" fmla="*/ 2856583 h 5549901"/>
              <a:gd name="connsiteX48" fmla="*/ 6423324 w 11041200"/>
              <a:gd name="connsiteY48" fmla="*/ 3008871 h 5549901"/>
              <a:gd name="connsiteX49" fmla="*/ 6459257 w 11041200"/>
              <a:gd name="connsiteY49" fmla="*/ 3008871 h 5549901"/>
              <a:gd name="connsiteX50" fmla="*/ 6459257 w 11041200"/>
              <a:gd name="connsiteY50" fmla="*/ 2856583 h 5549901"/>
              <a:gd name="connsiteX51" fmla="*/ 6524705 w 11041200"/>
              <a:gd name="connsiteY51" fmla="*/ 2856583 h 5549901"/>
              <a:gd name="connsiteX52" fmla="*/ 6524705 w 11041200"/>
              <a:gd name="connsiteY52" fmla="*/ 2826639 h 5549901"/>
              <a:gd name="connsiteX53" fmla="*/ 6200028 w 11041200"/>
              <a:gd name="connsiteY53" fmla="*/ 2826639 h 5549901"/>
              <a:gd name="connsiteX54" fmla="*/ 6200028 w 11041200"/>
              <a:gd name="connsiteY54" fmla="*/ 3008871 h 5549901"/>
              <a:gd name="connsiteX55" fmla="*/ 6336060 w 11041200"/>
              <a:gd name="connsiteY55" fmla="*/ 3008871 h 5549901"/>
              <a:gd name="connsiteX56" fmla="*/ 6336060 w 11041200"/>
              <a:gd name="connsiteY56" fmla="*/ 2978927 h 5549901"/>
              <a:gd name="connsiteX57" fmla="*/ 6235532 w 11041200"/>
              <a:gd name="connsiteY57" fmla="*/ 2978927 h 5549901"/>
              <a:gd name="connsiteX58" fmla="*/ 6235532 w 11041200"/>
              <a:gd name="connsiteY58" fmla="*/ 2930588 h 5549901"/>
              <a:gd name="connsiteX59" fmla="*/ 6312532 w 11041200"/>
              <a:gd name="connsiteY59" fmla="*/ 2930588 h 5549901"/>
              <a:gd name="connsiteX60" fmla="*/ 6312532 w 11041200"/>
              <a:gd name="connsiteY60" fmla="*/ 2901071 h 5549901"/>
              <a:gd name="connsiteX61" fmla="*/ 6235532 w 11041200"/>
              <a:gd name="connsiteY61" fmla="*/ 2901071 h 5549901"/>
              <a:gd name="connsiteX62" fmla="*/ 6235532 w 11041200"/>
              <a:gd name="connsiteY62" fmla="*/ 2856583 h 5549901"/>
              <a:gd name="connsiteX63" fmla="*/ 6333492 w 11041200"/>
              <a:gd name="connsiteY63" fmla="*/ 2856583 h 5549901"/>
              <a:gd name="connsiteX64" fmla="*/ 6333492 w 11041200"/>
              <a:gd name="connsiteY64" fmla="*/ 2826639 h 5549901"/>
              <a:gd name="connsiteX65" fmla="*/ 5818457 w 11041200"/>
              <a:gd name="connsiteY65" fmla="*/ 2826639 h 5549901"/>
              <a:gd name="connsiteX66" fmla="*/ 5818457 w 11041200"/>
              <a:gd name="connsiteY66" fmla="*/ 3008871 h 5549901"/>
              <a:gd name="connsiteX67" fmla="*/ 5851822 w 11041200"/>
              <a:gd name="connsiteY67" fmla="*/ 3008871 h 5549901"/>
              <a:gd name="connsiteX68" fmla="*/ 5851822 w 11041200"/>
              <a:gd name="connsiteY68" fmla="*/ 2880540 h 5549901"/>
              <a:gd name="connsiteX69" fmla="*/ 5945076 w 11041200"/>
              <a:gd name="connsiteY69" fmla="*/ 3008871 h 5549901"/>
              <a:gd name="connsiteX70" fmla="*/ 5974164 w 11041200"/>
              <a:gd name="connsiteY70" fmla="*/ 3008871 h 5549901"/>
              <a:gd name="connsiteX71" fmla="*/ 5974164 w 11041200"/>
              <a:gd name="connsiteY71" fmla="*/ 2826639 h 5549901"/>
              <a:gd name="connsiteX72" fmla="*/ 5940372 w 11041200"/>
              <a:gd name="connsiteY72" fmla="*/ 2826639 h 5549901"/>
              <a:gd name="connsiteX73" fmla="*/ 5940372 w 11041200"/>
              <a:gd name="connsiteY73" fmla="*/ 2948127 h 5549901"/>
              <a:gd name="connsiteX74" fmla="*/ 5854390 w 11041200"/>
              <a:gd name="connsiteY74" fmla="*/ 2826639 h 5549901"/>
              <a:gd name="connsiteX75" fmla="*/ 5629380 w 11041200"/>
              <a:gd name="connsiteY75" fmla="*/ 2826639 h 5549901"/>
              <a:gd name="connsiteX76" fmla="*/ 5629380 w 11041200"/>
              <a:gd name="connsiteY76" fmla="*/ 2937860 h 5549901"/>
              <a:gd name="connsiteX77" fmla="*/ 5707233 w 11041200"/>
              <a:gd name="connsiteY77" fmla="*/ 3012292 h 5549901"/>
              <a:gd name="connsiteX78" fmla="*/ 5707236 w 11041200"/>
              <a:gd name="connsiteY78" fmla="*/ 3012292 h 5549901"/>
              <a:gd name="connsiteX79" fmla="*/ 5785519 w 11041200"/>
              <a:gd name="connsiteY79" fmla="*/ 2937860 h 5549901"/>
              <a:gd name="connsiteX80" fmla="*/ 5785519 w 11041200"/>
              <a:gd name="connsiteY80" fmla="*/ 2826639 h 5549901"/>
              <a:gd name="connsiteX81" fmla="*/ 5749585 w 11041200"/>
              <a:gd name="connsiteY81" fmla="*/ 2826639 h 5549901"/>
              <a:gd name="connsiteX82" fmla="*/ 5749585 w 11041200"/>
              <a:gd name="connsiteY82" fmla="*/ 2934436 h 5549901"/>
              <a:gd name="connsiteX83" fmla="*/ 5707236 w 11041200"/>
              <a:gd name="connsiteY83" fmla="*/ 2981919 h 5549901"/>
              <a:gd name="connsiteX84" fmla="*/ 5665313 w 11041200"/>
              <a:gd name="connsiteY84" fmla="*/ 2934010 h 5549901"/>
              <a:gd name="connsiteX85" fmla="*/ 5665313 w 11041200"/>
              <a:gd name="connsiteY85" fmla="*/ 2826639 h 5549901"/>
              <a:gd name="connsiteX86" fmla="*/ 5452713 w 11041200"/>
              <a:gd name="connsiteY86" fmla="*/ 2826639 h 5549901"/>
              <a:gd name="connsiteX87" fmla="*/ 5452713 w 11041200"/>
              <a:gd name="connsiteY87" fmla="*/ 3008868 h 5549901"/>
              <a:gd name="connsiteX88" fmla="*/ 5538268 w 11041200"/>
              <a:gd name="connsiteY88" fmla="*/ 3008868 h 5549901"/>
              <a:gd name="connsiteX89" fmla="*/ 5604572 w 11041200"/>
              <a:gd name="connsiteY89" fmla="*/ 2958820 h 5549901"/>
              <a:gd name="connsiteX90" fmla="*/ 5565644 w 11041200"/>
              <a:gd name="connsiteY90" fmla="*/ 2914332 h 5549901"/>
              <a:gd name="connsiteX91" fmla="*/ 5599009 w 11041200"/>
              <a:gd name="connsiteY91" fmla="*/ 2876260 h 5549901"/>
              <a:gd name="connsiteX92" fmla="*/ 5533561 w 11041200"/>
              <a:gd name="connsiteY92" fmla="*/ 2826639 h 5549901"/>
              <a:gd name="connsiteX93" fmla="*/ 5270910 w 11041200"/>
              <a:gd name="connsiteY93" fmla="*/ 2826639 h 5549901"/>
              <a:gd name="connsiteX94" fmla="*/ 5270910 w 11041200"/>
              <a:gd name="connsiteY94" fmla="*/ 3008868 h 5549901"/>
              <a:gd name="connsiteX95" fmla="*/ 5306414 w 11041200"/>
              <a:gd name="connsiteY95" fmla="*/ 3008868 h 5549901"/>
              <a:gd name="connsiteX96" fmla="*/ 5306414 w 11041200"/>
              <a:gd name="connsiteY96" fmla="*/ 2941282 h 5549901"/>
              <a:gd name="connsiteX97" fmla="*/ 5349190 w 11041200"/>
              <a:gd name="connsiteY97" fmla="*/ 2941282 h 5549901"/>
              <a:gd name="connsiteX98" fmla="*/ 5380846 w 11041200"/>
              <a:gd name="connsiteY98" fmla="*/ 2971226 h 5549901"/>
              <a:gd name="connsiteX99" fmla="*/ 5388545 w 11041200"/>
              <a:gd name="connsiteY99" fmla="*/ 3008868 h 5549901"/>
              <a:gd name="connsiteX100" fmla="*/ 5425334 w 11041200"/>
              <a:gd name="connsiteY100" fmla="*/ 3008868 h 5549901"/>
              <a:gd name="connsiteX101" fmla="*/ 5415923 w 11041200"/>
              <a:gd name="connsiteY101" fmla="*/ 2966092 h 5549901"/>
              <a:gd name="connsiteX102" fmla="*/ 5382558 w 11041200"/>
              <a:gd name="connsiteY102" fmla="*/ 2928450 h 5549901"/>
              <a:gd name="connsiteX103" fmla="*/ 5422769 w 11041200"/>
              <a:gd name="connsiteY103" fmla="*/ 2882250 h 5549901"/>
              <a:gd name="connsiteX104" fmla="*/ 5353470 w 11041200"/>
              <a:gd name="connsiteY104" fmla="*/ 2826639 h 5549901"/>
              <a:gd name="connsiteX105" fmla="*/ 4918855 w 11041200"/>
              <a:gd name="connsiteY105" fmla="*/ 2826639 h 5549901"/>
              <a:gd name="connsiteX106" fmla="*/ 4918855 w 11041200"/>
              <a:gd name="connsiteY106" fmla="*/ 3008871 h 5549901"/>
              <a:gd name="connsiteX107" fmla="*/ 4954788 w 11041200"/>
              <a:gd name="connsiteY107" fmla="*/ 3008871 h 5549901"/>
              <a:gd name="connsiteX108" fmla="*/ 4954788 w 11041200"/>
              <a:gd name="connsiteY108" fmla="*/ 2934866 h 5549901"/>
              <a:gd name="connsiteX109" fmla="*/ 5027938 w 11041200"/>
              <a:gd name="connsiteY109" fmla="*/ 2934866 h 5549901"/>
              <a:gd name="connsiteX110" fmla="*/ 5027938 w 11041200"/>
              <a:gd name="connsiteY110" fmla="*/ 2905351 h 5549901"/>
              <a:gd name="connsiteX111" fmla="*/ 4954788 w 11041200"/>
              <a:gd name="connsiteY111" fmla="*/ 2905351 h 5549901"/>
              <a:gd name="connsiteX112" fmla="*/ 4954788 w 11041200"/>
              <a:gd name="connsiteY112" fmla="*/ 2856583 h 5549901"/>
              <a:gd name="connsiteX113" fmla="*/ 5049324 w 11041200"/>
              <a:gd name="connsiteY113" fmla="*/ 2856583 h 5549901"/>
              <a:gd name="connsiteX114" fmla="*/ 5049324 w 11041200"/>
              <a:gd name="connsiteY114" fmla="*/ 2826639 h 5549901"/>
              <a:gd name="connsiteX115" fmla="*/ 4728070 w 11041200"/>
              <a:gd name="connsiteY115" fmla="*/ 2826639 h 5549901"/>
              <a:gd name="connsiteX116" fmla="*/ 4728070 w 11041200"/>
              <a:gd name="connsiteY116" fmla="*/ 3008868 h 5549901"/>
              <a:gd name="connsiteX117" fmla="*/ 4796942 w 11041200"/>
              <a:gd name="connsiteY117" fmla="*/ 3008868 h 5549901"/>
              <a:gd name="connsiteX118" fmla="*/ 4891907 w 11041200"/>
              <a:gd name="connsiteY118" fmla="*/ 2917754 h 5549901"/>
              <a:gd name="connsiteX119" fmla="*/ 4796942 w 11041200"/>
              <a:gd name="connsiteY119" fmla="*/ 2826639 h 5549901"/>
              <a:gd name="connsiteX120" fmla="*/ 4546268 w 11041200"/>
              <a:gd name="connsiteY120" fmla="*/ 2826639 h 5549901"/>
              <a:gd name="connsiteX121" fmla="*/ 4546268 w 11041200"/>
              <a:gd name="connsiteY121" fmla="*/ 3008868 h 5549901"/>
              <a:gd name="connsiteX122" fmla="*/ 4581772 w 11041200"/>
              <a:gd name="connsiteY122" fmla="*/ 3008868 h 5549901"/>
              <a:gd name="connsiteX123" fmla="*/ 4581772 w 11041200"/>
              <a:gd name="connsiteY123" fmla="*/ 2941708 h 5549901"/>
              <a:gd name="connsiteX124" fmla="*/ 4624548 w 11041200"/>
              <a:gd name="connsiteY124" fmla="*/ 2941708 h 5549901"/>
              <a:gd name="connsiteX125" fmla="*/ 4656204 w 11041200"/>
              <a:gd name="connsiteY125" fmla="*/ 2971652 h 5549901"/>
              <a:gd name="connsiteX126" fmla="*/ 4663903 w 11041200"/>
              <a:gd name="connsiteY126" fmla="*/ 3009295 h 5549901"/>
              <a:gd name="connsiteX127" fmla="*/ 4700692 w 11041200"/>
              <a:gd name="connsiteY127" fmla="*/ 3009295 h 5549901"/>
              <a:gd name="connsiteX128" fmla="*/ 4691281 w 11041200"/>
              <a:gd name="connsiteY128" fmla="*/ 2966519 h 5549901"/>
              <a:gd name="connsiteX129" fmla="*/ 4657916 w 11041200"/>
              <a:gd name="connsiteY129" fmla="*/ 2928876 h 5549901"/>
              <a:gd name="connsiteX130" fmla="*/ 4698127 w 11041200"/>
              <a:gd name="connsiteY130" fmla="*/ 2882676 h 5549901"/>
              <a:gd name="connsiteX131" fmla="*/ 4698127 w 11041200"/>
              <a:gd name="connsiteY131" fmla="*/ 2882250 h 5549901"/>
              <a:gd name="connsiteX132" fmla="*/ 4628828 w 11041200"/>
              <a:gd name="connsiteY132" fmla="*/ 2826639 h 5549901"/>
              <a:gd name="connsiteX133" fmla="*/ 4190791 w 11041200"/>
              <a:gd name="connsiteY133" fmla="*/ 2826639 h 5549901"/>
              <a:gd name="connsiteX134" fmla="*/ 4262655 w 11041200"/>
              <a:gd name="connsiteY134" fmla="*/ 3008871 h 5549901"/>
              <a:gd name="connsiteX135" fmla="*/ 4301154 w 11041200"/>
              <a:gd name="connsiteY135" fmla="*/ 3008871 h 5549901"/>
              <a:gd name="connsiteX136" fmla="*/ 4372594 w 11041200"/>
              <a:gd name="connsiteY136" fmla="*/ 2826639 h 5549901"/>
              <a:gd name="connsiteX137" fmla="*/ 4336660 w 11041200"/>
              <a:gd name="connsiteY137" fmla="*/ 2826639 h 5549901"/>
              <a:gd name="connsiteX138" fmla="*/ 4283615 w 11041200"/>
              <a:gd name="connsiteY138" fmla="*/ 2964810 h 5549901"/>
              <a:gd name="connsiteX139" fmla="*/ 4282332 w 11041200"/>
              <a:gd name="connsiteY139" fmla="*/ 2964810 h 5549901"/>
              <a:gd name="connsiteX140" fmla="*/ 4228434 w 11041200"/>
              <a:gd name="connsiteY140" fmla="*/ 2826639 h 5549901"/>
              <a:gd name="connsiteX141" fmla="*/ 4418364 w 11041200"/>
              <a:gd name="connsiteY141" fmla="*/ 2826212 h 5549901"/>
              <a:gd name="connsiteX142" fmla="*/ 4344788 w 11041200"/>
              <a:gd name="connsiteY142" fmla="*/ 3008441 h 5549901"/>
              <a:gd name="connsiteX143" fmla="*/ 4381148 w 11041200"/>
              <a:gd name="connsiteY143" fmla="*/ 3008441 h 5549901"/>
              <a:gd name="connsiteX144" fmla="*/ 4398687 w 11041200"/>
              <a:gd name="connsiteY144" fmla="*/ 2963527 h 5549901"/>
              <a:gd name="connsiteX145" fmla="*/ 4476113 w 11041200"/>
              <a:gd name="connsiteY145" fmla="*/ 2963527 h 5549901"/>
              <a:gd name="connsiteX146" fmla="*/ 4494508 w 11041200"/>
              <a:gd name="connsiteY146" fmla="*/ 3008441 h 5549901"/>
              <a:gd name="connsiteX147" fmla="*/ 4533007 w 11041200"/>
              <a:gd name="connsiteY147" fmla="*/ 3008441 h 5549901"/>
              <a:gd name="connsiteX148" fmla="*/ 4458575 w 11041200"/>
              <a:gd name="connsiteY148" fmla="*/ 2826212 h 5549901"/>
              <a:gd name="connsiteX149" fmla="*/ 5151988 w 11041200"/>
              <a:gd name="connsiteY149" fmla="*/ 2823220 h 5549901"/>
              <a:gd name="connsiteX150" fmla="*/ 5059591 w 11041200"/>
              <a:gd name="connsiteY150" fmla="*/ 2917756 h 5549901"/>
              <a:gd name="connsiteX151" fmla="*/ 5151988 w 11041200"/>
              <a:gd name="connsiteY151" fmla="*/ 3012292 h 5549901"/>
              <a:gd name="connsiteX152" fmla="*/ 5243959 w 11041200"/>
              <a:gd name="connsiteY152" fmla="*/ 2917756 h 5549901"/>
              <a:gd name="connsiteX153" fmla="*/ 5151988 w 11041200"/>
              <a:gd name="connsiteY153" fmla="*/ 2823220 h 5549901"/>
              <a:gd name="connsiteX154" fmla="*/ 5175518 w 11041200"/>
              <a:gd name="connsiteY154" fmla="*/ 2779156 h 5549901"/>
              <a:gd name="connsiteX155" fmla="*/ 5159262 w 11041200"/>
              <a:gd name="connsiteY155" fmla="*/ 2795412 h 5549901"/>
              <a:gd name="connsiteX156" fmla="*/ 5175518 w 11041200"/>
              <a:gd name="connsiteY156" fmla="*/ 2811668 h 5549901"/>
              <a:gd name="connsiteX157" fmla="*/ 5191774 w 11041200"/>
              <a:gd name="connsiteY157" fmla="*/ 2795412 h 5549901"/>
              <a:gd name="connsiteX158" fmla="*/ 5175518 w 11041200"/>
              <a:gd name="connsiteY158" fmla="*/ 2779156 h 5549901"/>
              <a:gd name="connsiteX159" fmla="*/ 5128033 w 11041200"/>
              <a:gd name="connsiteY159" fmla="*/ 2779156 h 5549901"/>
              <a:gd name="connsiteX160" fmla="*/ 5111777 w 11041200"/>
              <a:gd name="connsiteY160" fmla="*/ 2795412 h 5549901"/>
              <a:gd name="connsiteX161" fmla="*/ 5128033 w 11041200"/>
              <a:gd name="connsiteY161" fmla="*/ 2811668 h 5549901"/>
              <a:gd name="connsiteX162" fmla="*/ 5144289 w 11041200"/>
              <a:gd name="connsiteY162" fmla="*/ 2795412 h 5549901"/>
              <a:gd name="connsiteX163" fmla="*/ 5128033 w 11041200"/>
              <a:gd name="connsiteY163" fmla="*/ 2779156 h 5549901"/>
              <a:gd name="connsiteX164" fmla="*/ 4436758 w 11041200"/>
              <a:gd name="connsiteY164" fmla="*/ 2779156 h 5549901"/>
              <a:gd name="connsiteX165" fmla="*/ 4447881 w 11041200"/>
              <a:gd name="connsiteY165" fmla="*/ 2790279 h 5549901"/>
              <a:gd name="connsiteX166" fmla="*/ 4436758 w 11041200"/>
              <a:gd name="connsiteY166" fmla="*/ 2801401 h 5549901"/>
              <a:gd name="connsiteX167" fmla="*/ 4425636 w 11041200"/>
              <a:gd name="connsiteY167" fmla="*/ 2790279 h 5549901"/>
              <a:gd name="connsiteX168" fmla="*/ 4436758 w 11041200"/>
              <a:gd name="connsiteY168" fmla="*/ 2779156 h 5549901"/>
              <a:gd name="connsiteX169" fmla="*/ 4436758 w 11041200"/>
              <a:gd name="connsiteY169" fmla="*/ 2764612 h 5549901"/>
              <a:gd name="connsiteX170" fmla="*/ 4409809 w 11041200"/>
              <a:gd name="connsiteY170" fmla="*/ 2790279 h 5549901"/>
              <a:gd name="connsiteX171" fmla="*/ 4436758 w 11041200"/>
              <a:gd name="connsiteY171" fmla="*/ 2815945 h 5549901"/>
              <a:gd name="connsiteX172" fmla="*/ 4463708 w 11041200"/>
              <a:gd name="connsiteY172" fmla="*/ 2790279 h 5549901"/>
              <a:gd name="connsiteX173" fmla="*/ 4436758 w 11041200"/>
              <a:gd name="connsiteY173" fmla="*/ 2764612 h 5549901"/>
              <a:gd name="connsiteX174" fmla="*/ 5844124 w 11041200"/>
              <a:gd name="connsiteY174" fmla="*/ 1595090 h 5549901"/>
              <a:gd name="connsiteX175" fmla="*/ 5844124 w 11041200"/>
              <a:gd name="connsiteY175" fmla="*/ 2587090 h 5549901"/>
              <a:gd name="connsiteX176" fmla="*/ 6671004 w 11041200"/>
              <a:gd name="connsiteY176" fmla="*/ 2587090 h 5549901"/>
              <a:gd name="connsiteX177" fmla="*/ 6671004 w 11041200"/>
              <a:gd name="connsiteY177" fmla="*/ 3248423 h 5549901"/>
              <a:gd name="connsiteX178" fmla="*/ 5844124 w 11041200"/>
              <a:gd name="connsiteY178" fmla="*/ 3248423 h 5549901"/>
              <a:gd name="connsiteX179" fmla="*/ 5844124 w 11041200"/>
              <a:gd name="connsiteY179" fmla="*/ 4075303 h 5549901"/>
              <a:gd name="connsiteX180" fmla="*/ 5182791 w 11041200"/>
              <a:gd name="connsiteY180" fmla="*/ 4075303 h 5549901"/>
              <a:gd name="connsiteX181" fmla="*/ 5182791 w 11041200"/>
              <a:gd name="connsiteY181" fmla="*/ 3248423 h 5549901"/>
              <a:gd name="connsiteX182" fmla="*/ 4190791 w 11041200"/>
              <a:gd name="connsiteY182" fmla="*/ 3248423 h 5549901"/>
              <a:gd name="connsiteX183" fmla="*/ 4190791 w 11041200"/>
              <a:gd name="connsiteY183" fmla="*/ 3413970 h 5549901"/>
              <a:gd name="connsiteX184" fmla="*/ 5017242 w 11041200"/>
              <a:gd name="connsiteY184" fmla="*/ 3413970 h 5549901"/>
              <a:gd name="connsiteX185" fmla="*/ 5017242 w 11041200"/>
              <a:gd name="connsiteY185" fmla="*/ 4240429 h 5549901"/>
              <a:gd name="connsiteX186" fmla="*/ 6009671 w 11041200"/>
              <a:gd name="connsiteY186" fmla="*/ 4240429 h 5549901"/>
              <a:gd name="connsiteX187" fmla="*/ 6009671 w 11041200"/>
              <a:gd name="connsiteY187" fmla="*/ 3413970 h 5549901"/>
              <a:gd name="connsiteX188" fmla="*/ 6836130 w 11041200"/>
              <a:gd name="connsiteY188" fmla="*/ 3413970 h 5549901"/>
              <a:gd name="connsiteX189" fmla="*/ 6836130 w 11041200"/>
              <a:gd name="connsiteY189" fmla="*/ 2421541 h 5549901"/>
              <a:gd name="connsiteX190" fmla="*/ 6009671 w 11041200"/>
              <a:gd name="connsiteY190" fmla="*/ 2421541 h 5549901"/>
              <a:gd name="connsiteX191" fmla="*/ 6009671 w 11041200"/>
              <a:gd name="connsiteY191" fmla="*/ 1595090 h 5549901"/>
              <a:gd name="connsiteX192" fmla="*/ 5017242 w 11041200"/>
              <a:gd name="connsiteY192" fmla="*/ 1595090 h 5549901"/>
              <a:gd name="connsiteX193" fmla="*/ 5017242 w 11041200"/>
              <a:gd name="connsiteY193" fmla="*/ 2421541 h 5549901"/>
              <a:gd name="connsiteX194" fmla="*/ 4190791 w 11041200"/>
              <a:gd name="connsiteY194" fmla="*/ 2421541 h 5549901"/>
              <a:gd name="connsiteX195" fmla="*/ 4190791 w 11041200"/>
              <a:gd name="connsiteY195" fmla="*/ 2587090 h 5549901"/>
              <a:gd name="connsiteX196" fmla="*/ 5182791 w 11041200"/>
              <a:gd name="connsiteY196" fmla="*/ 2587090 h 5549901"/>
              <a:gd name="connsiteX197" fmla="*/ 5182791 w 11041200"/>
              <a:gd name="connsiteY197" fmla="*/ 1595090 h 5549901"/>
              <a:gd name="connsiteX198" fmla="*/ 179977 w 11041200"/>
              <a:gd name="connsiteY198" fmla="*/ 0 h 5549901"/>
              <a:gd name="connsiteX199" fmla="*/ 10861224 w 11041200"/>
              <a:gd name="connsiteY199" fmla="*/ 0 h 5549901"/>
              <a:gd name="connsiteX200" fmla="*/ 11041200 w 11041200"/>
              <a:gd name="connsiteY200" fmla="*/ 180356 h 5549901"/>
              <a:gd name="connsiteX201" fmla="*/ 11041200 w 11041200"/>
              <a:gd name="connsiteY201" fmla="*/ 5369546 h 5549901"/>
              <a:gd name="connsiteX202" fmla="*/ 10861224 w 11041200"/>
              <a:gd name="connsiteY202" fmla="*/ 5549901 h 5549901"/>
              <a:gd name="connsiteX203" fmla="*/ 179977 w 11041200"/>
              <a:gd name="connsiteY203" fmla="*/ 5549901 h 5549901"/>
              <a:gd name="connsiteX204" fmla="*/ 0 w 11041200"/>
              <a:gd name="connsiteY204" fmla="*/ 5369546 h 5549901"/>
              <a:gd name="connsiteX205" fmla="*/ 0 w 11041200"/>
              <a:gd name="connsiteY205" fmla="*/ 180355 h 5549901"/>
              <a:gd name="connsiteX206" fmla="*/ 179977 w 11041200"/>
              <a:gd name="connsiteY206" fmla="*/ 0 h 5549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</a:cxnLst>
            <a:rect l="l" t="t" r="r" b="b"/>
            <a:pathLst>
              <a:path w="11041200" h="5549901">
                <a:moveTo>
                  <a:pt x="5487790" y="2929732"/>
                </a:moveTo>
                <a:lnTo>
                  <a:pt x="5533990" y="2929732"/>
                </a:lnTo>
                <a:cubicBezTo>
                  <a:pt x="5556662" y="2929732"/>
                  <a:pt x="5567356" y="2939572"/>
                  <a:pt x="5567356" y="2954970"/>
                </a:cubicBezTo>
                <a:cubicBezTo>
                  <a:pt x="5567356" y="2970367"/>
                  <a:pt x="5556233" y="2979354"/>
                  <a:pt x="5533990" y="2979354"/>
                </a:cubicBezTo>
                <a:lnTo>
                  <a:pt x="5487790" y="2979354"/>
                </a:lnTo>
                <a:close/>
                <a:moveTo>
                  <a:pt x="4436756" y="2867705"/>
                </a:moveTo>
                <a:lnTo>
                  <a:pt x="4436759" y="2867705"/>
                </a:lnTo>
                <a:lnTo>
                  <a:pt x="4438041" y="2867705"/>
                </a:lnTo>
                <a:lnTo>
                  <a:pt x="4465417" y="2936148"/>
                </a:lnTo>
                <a:lnTo>
                  <a:pt x="4409807" y="2936148"/>
                </a:lnTo>
                <a:close/>
                <a:moveTo>
                  <a:pt x="5487790" y="2855730"/>
                </a:moveTo>
                <a:lnTo>
                  <a:pt x="5530996" y="2855730"/>
                </a:lnTo>
                <a:cubicBezTo>
                  <a:pt x="5552812" y="2855730"/>
                  <a:pt x="5561796" y="2865570"/>
                  <a:pt x="5561796" y="2879258"/>
                </a:cubicBezTo>
                <a:cubicBezTo>
                  <a:pt x="5561796" y="2892946"/>
                  <a:pt x="5552385" y="2902356"/>
                  <a:pt x="5530996" y="2902356"/>
                </a:cubicBezTo>
                <a:lnTo>
                  <a:pt x="5487790" y="2902356"/>
                </a:lnTo>
                <a:close/>
                <a:moveTo>
                  <a:pt x="5306414" y="2855730"/>
                </a:moveTo>
                <a:lnTo>
                  <a:pt x="5348337" y="2855730"/>
                </a:lnTo>
                <a:cubicBezTo>
                  <a:pt x="5374430" y="2855730"/>
                  <a:pt x="5386835" y="2866423"/>
                  <a:pt x="5386835" y="2884818"/>
                </a:cubicBezTo>
                <a:cubicBezTo>
                  <a:pt x="5386835" y="2904495"/>
                  <a:pt x="5374857" y="2913050"/>
                  <a:pt x="5348337" y="2913050"/>
                </a:cubicBezTo>
                <a:lnTo>
                  <a:pt x="5306414" y="2913050"/>
                </a:lnTo>
                <a:close/>
                <a:moveTo>
                  <a:pt x="4581772" y="2855730"/>
                </a:moveTo>
                <a:lnTo>
                  <a:pt x="4623695" y="2855730"/>
                </a:lnTo>
                <a:cubicBezTo>
                  <a:pt x="4649788" y="2855730"/>
                  <a:pt x="4662193" y="2866423"/>
                  <a:pt x="4662193" y="2884818"/>
                </a:cubicBezTo>
                <a:cubicBezTo>
                  <a:pt x="4662193" y="2904495"/>
                  <a:pt x="4650215" y="2913050"/>
                  <a:pt x="4623695" y="2913050"/>
                </a:cubicBezTo>
                <a:lnTo>
                  <a:pt x="4581772" y="2913050"/>
                </a:lnTo>
                <a:close/>
                <a:moveTo>
                  <a:pt x="6045177" y="2855302"/>
                </a:moveTo>
                <a:lnTo>
                  <a:pt x="6075548" y="2855302"/>
                </a:lnTo>
                <a:cubicBezTo>
                  <a:pt x="6114046" y="2855302"/>
                  <a:pt x="6135862" y="2878401"/>
                  <a:pt x="6135862" y="2917329"/>
                </a:cubicBezTo>
                <a:cubicBezTo>
                  <a:pt x="6135862" y="2956257"/>
                  <a:pt x="6114046" y="2979782"/>
                  <a:pt x="6075548" y="2979782"/>
                </a:cubicBezTo>
                <a:lnTo>
                  <a:pt x="6045177" y="2979782"/>
                </a:lnTo>
                <a:close/>
                <a:moveTo>
                  <a:pt x="4764003" y="2855300"/>
                </a:moveTo>
                <a:lnTo>
                  <a:pt x="4794374" y="2855300"/>
                </a:lnTo>
                <a:cubicBezTo>
                  <a:pt x="4832873" y="2855300"/>
                  <a:pt x="4854689" y="2878399"/>
                  <a:pt x="4854689" y="2917327"/>
                </a:cubicBezTo>
                <a:cubicBezTo>
                  <a:pt x="4854689" y="2956682"/>
                  <a:pt x="4832873" y="2979780"/>
                  <a:pt x="4794374" y="2979780"/>
                </a:cubicBezTo>
                <a:lnTo>
                  <a:pt x="4764003" y="2979780"/>
                </a:lnTo>
                <a:close/>
                <a:moveTo>
                  <a:pt x="5152418" y="2854873"/>
                </a:moveTo>
                <a:cubicBezTo>
                  <a:pt x="5185783" y="2854873"/>
                  <a:pt x="5207172" y="2879257"/>
                  <a:pt x="5207172" y="2917756"/>
                </a:cubicBezTo>
                <a:cubicBezTo>
                  <a:pt x="5207172" y="2955828"/>
                  <a:pt x="5185783" y="2980639"/>
                  <a:pt x="5152418" y="2980639"/>
                </a:cubicBezTo>
                <a:cubicBezTo>
                  <a:pt x="5119052" y="2980639"/>
                  <a:pt x="5097663" y="2956255"/>
                  <a:pt x="5097663" y="2917756"/>
                </a:cubicBezTo>
                <a:cubicBezTo>
                  <a:pt x="5097663" y="2879257"/>
                  <a:pt x="5119052" y="2854873"/>
                  <a:pt x="5152418" y="2854873"/>
                </a:cubicBezTo>
                <a:close/>
                <a:moveTo>
                  <a:pt x="6009241" y="2826641"/>
                </a:moveTo>
                <a:lnTo>
                  <a:pt x="6009241" y="3008870"/>
                </a:lnTo>
                <a:lnTo>
                  <a:pt x="6078113" y="3008870"/>
                </a:lnTo>
                <a:cubicBezTo>
                  <a:pt x="6136718" y="3008870"/>
                  <a:pt x="6173078" y="2974649"/>
                  <a:pt x="6173078" y="2917756"/>
                </a:cubicBezTo>
                <a:cubicBezTo>
                  <a:pt x="6173078" y="2860862"/>
                  <a:pt x="6136718" y="2826641"/>
                  <a:pt x="6078113" y="2826641"/>
                </a:cubicBezTo>
                <a:close/>
                <a:moveTo>
                  <a:pt x="6358732" y="2826639"/>
                </a:moveTo>
                <a:lnTo>
                  <a:pt x="6358732" y="2856583"/>
                </a:lnTo>
                <a:lnTo>
                  <a:pt x="6423324" y="2856583"/>
                </a:lnTo>
                <a:lnTo>
                  <a:pt x="6423324" y="3008871"/>
                </a:lnTo>
                <a:lnTo>
                  <a:pt x="6459257" y="3008871"/>
                </a:lnTo>
                <a:lnTo>
                  <a:pt x="6459257" y="2856583"/>
                </a:lnTo>
                <a:lnTo>
                  <a:pt x="6524705" y="2856583"/>
                </a:lnTo>
                <a:lnTo>
                  <a:pt x="6524705" y="2826639"/>
                </a:lnTo>
                <a:close/>
                <a:moveTo>
                  <a:pt x="6200028" y="2826639"/>
                </a:moveTo>
                <a:lnTo>
                  <a:pt x="6200028" y="3008871"/>
                </a:lnTo>
                <a:lnTo>
                  <a:pt x="6336060" y="3008871"/>
                </a:lnTo>
                <a:lnTo>
                  <a:pt x="6336060" y="2978927"/>
                </a:lnTo>
                <a:lnTo>
                  <a:pt x="6235532" y="2978927"/>
                </a:lnTo>
                <a:lnTo>
                  <a:pt x="6235532" y="2930588"/>
                </a:lnTo>
                <a:lnTo>
                  <a:pt x="6312532" y="2930588"/>
                </a:lnTo>
                <a:lnTo>
                  <a:pt x="6312532" y="2901071"/>
                </a:lnTo>
                <a:lnTo>
                  <a:pt x="6235532" y="2901071"/>
                </a:lnTo>
                <a:lnTo>
                  <a:pt x="6235532" y="2856583"/>
                </a:lnTo>
                <a:lnTo>
                  <a:pt x="6333492" y="2856583"/>
                </a:lnTo>
                <a:lnTo>
                  <a:pt x="6333492" y="2826639"/>
                </a:lnTo>
                <a:close/>
                <a:moveTo>
                  <a:pt x="5818457" y="2826639"/>
                </a:moveTo>
                <a:lnTo>
                  <a:pt x="5818457" y="3008871"/>
                </a:lnTo>
                <a:lnTo>
                  <a:pt x="5851822" y="3008871"/>
                </a:lnTo>
                <a:lnTo>
                  <a:pt x="5851822" y="2880540"/>
                </a:lnTo>
                <a:lnTo>
                  <a:pt x="5945076" y="3008871"/>
                </a:lnTo>
                <a:lnTo>
                  <a:pt x="5974164" y="3008871"/>
                </a:lnTo>
                <a:lnTo>
                  <a:pt x="5974164" y="2826639"/>
                </a:lnTo>
                <a:lnTo>
                  <a:pt x="5940372" y="2826639"/>
                </a:lnTo>
                <a:lnTo>
                  <a:pt x="5940372" y="2948127"/>
                </a:lnTo>
                <a:lnTo>
                  <a:pt x="5854390" y="2826639"/>
                </a:lnTo>
                <a:close/>
                <a:moveTo>
                  <a:pt x="5629380" y="2826639"/>
                </a:moveTo>
                <a:lnTo>
                  <a:pt x="5629380" y="2937860"/>
                </a:lnTo>
                <a:cubicBezTo>
                  <a:pt x="5629380" y="2990903"/>
                  <a:pt x="5663601" y="3012292"/>
                  <a:pt x="5707233" y="3012292"/>
                </a:cubicBezTo>
                <a:lnTo>
                  <a:pt x="5707236" y="3012292"/>
                </a:lnTo>
                <a:cubicBezTo>
                  <a:pt x="5750868" y="3012292"/>
                  <a:pt x="5785519" y="2991332"/>
                  <a:pt x="5785519" y="2937860"/>
                </a:cubicBezTo>
                <a:lnTo>
                  <a:pt x="5785519" y="2826639"/>
                </a:lnTo>
                <a:lnTo>
                  <a:pt x="5749585" y="2826639"/>
                </a:lnTo>
                <a:lnTo>
                  <a:pt x="5749585" y="2934436"/>
                </a:lnTo>
                <a:cubicBezTo>
                  <a:pt x="5749585" y="2965663"/>
                  <a:pt x="5736324" y="2981919"/>
                  <a:pt x="5707236" y="2981919"/>
                </a:cubicBezTo>
                <a:cubicBezTo>
                  <a:pt x="5678148" y="2981919"/>
                  <a:pt x="5665313" y="2965663"/>
                  <a:pt x="5665313" y="2934010"/>
                </a:cubicBezTo>
                <a:lnTo>
                  <a:pt x="5665313" y="2826639"/>
                </a:lnTo>
                <a:close/>
                <a:moveTo>
                  <a:pt x="5452713" y="2826639"/>
                </a:moveTo>
                <a:lnTo>
                  <a:pt x="5452713" y="3008868"/>
                </a:lnTo>
                <a:lnTo>
                  <a:pt x="5538268" y="3008868"/>
                </a:lnTo>
                <a:cubicBezTo>
                  <a:pt x="5580617" y="3008868"/>
                  <a:pt x="5604572" y="2990474"/>
                  <a:pt x="5604572" y="2958820"/>
                </a:cubicBezTo>
                <a:cubicBezTo>
                  <a:pt x="5604572" y="2932727"/>
                  <a:pt x="5587460" y="2918183"/>
                  <a:pt x="5565644" y="2914332"/>
                </a:cubicBezTo>
                <a:cubicBezTo>
                  <a:pt x="5585321" y="2911338"/>
                  <a:pt x="5599009" y="2896794"/>
                  <a:pt x="5599009" y="2876260"/>
                </a:cubicBezTo>
                <a:cubicBezTo>
                  <a:pt x="5599009" y="2846316"/>
                  <a:pt x="5579332" y="2826639"/>
                  <a:pt x="5533561" y="2826639"/>
                </a:cubicBezTo>
                <a:close/>
                <a:moveTo>
                  <a:pt x="5270910" y="2826639"/>
                </a:moveTo>
                <a:lnTo>
                  <a:pt x="5270910" y="3008868"/>
                </a:lnTo>
                <a:lnTo>
                  <a:pt x="5306414" y="3008868"/>
                </a:lnTo>
                <a:lnTo>
                  <a:pt x="5306414" y="2941282"/>
                </a:lnTo>
                <a:lnTo>
                  <a:pt x="5349190" y="2941282"/>
                </a:lnTo>
                <a:cubicBezTo>
                  <a:pt x="5370150" y="2941282"/>
                  <a:pt x="5379134" y="2950692"/>
                  <a:pt x="5380846" y="2971226"/>
                </a:cubicBezTo>
                <a:cubicBezTo>
                  <a:pt x="5382129" y="2991330"/>
                  <a:pt x="5384697" y="3003735"/>
                  <a:pt x="5388545" y="3008868"/>
                </a:cubicBezTo>
                <a:lnTo>
                  <a:pt x="5425334" y="3008868"/>
                </a:lnTo>
                <a:cubicBezTo>
                  <a:pt x="5419345" y="3002023"/>
                  <a:pt x="5418489" y="2993042"/>
                  <a:pt x="5415923" y="2966092"/>
                </a:cubicBezTo>
                <a:cubicBezTo>
                  <a:pt x="5413785" y="2944703"/>
                  <a:pt x="5403091" y="2932727"/>
                  <a:pt x="5382558" y="2928450"/>
                </a:cubicBezTo>
                <a:cubicBezTo>
                  <a:pt x="5404803" y="2925455"/>
                  <a:pt x="5422769" y="2909628"/>
                  <a:pt x="5422769" y="2882250"/>
                </a:cubicBezTo>
                <a:cubicBezTo>
                  <a:pt x="5422769" y="2848455"/>
                  <a:pt x="5400097" y="2826639"/>
                  <a:pt x="5353470" y="2826639"/>
                </a:cubicBezTo>
                <a:close/>
                <a:moveTo>
                  <a:pt x="4918855" y="2826639"/>
                </a:moveTo>
                <a:lnTo>
                  <a:pt x="4918855" y="3008871"/>
                </a:lnTo>
                <a:lnTo>
                  <a:pt x="4954788" y="3008871"/>
                </a:lnTo>
                <a:lnTo>
                  <a:pt x="4954788" y="2934866"/>
                </a:lnTo>
                <a:lnTo>
                  <a:pt x="5027938" y="2934866"/>
                </a:lnTo>
                <a:lnTo>
                  <a:pt x="5027938" y="2905351"/>
                </a:lnTo>
                <a:lnTo>
                  <a:pt x="4954788" y="2905351"/>
                </a:lnTo>
                <a:lnTo>
                  <a:pt x="4954788" y="2856583"/>
                </a:lnTo>
                <a:lnTo>
                  <a:pt x="5049324" y="2856583"/>
                </a:lnTo>
                <a:lnTo>
                  <a:pt x="5049324" y="2826639"/>
                </a:lnTo>
                <a:close/>
                <a:moveTo>
                  <a:pt x="4728070" y="2826639"/>
                </a:moveTo>
                <a:lnTo>
                  <a:pt x="4728070" y="3008868"/>
                </a:lnTo>
                <a:lnTo>
                  <a:pt x="4796942" y="3008868"/>
                </a:lnTo>
                <a:cubicBezTo>
                  <a:pt x="4855547" y="3008868"/>
                  <a:pt x="4891907" y="2974647"/>
                  <a:pt x="4891907" y="2917754"/>
                </a:cubicBezTo>
                <a:cubicBezTo>
                  <a:pt x="4891907" y="2860860"/>
                  <a:pt x="4855547" y="2826639"/>
                  <a:pt x="4796942" y="2826639"/>
                </a:cubicBezTo>
                <a:close/>
                <a:moveTo>
                  <a:pt x="4546268" y="2826639"/>
                </a:moveTo>
                <a:lnTo>
                  <a:pt x="4546268" y="3008868"/>
                </a:lnTo>
                <a:lnTo>
                  <a:pt x="4581772" y="3008868"/>
                </a:lnTo>
                <a:lnTo>
                  <a:pt x="4581772" y="2941708"/>
                </a:lnTo>
                <a:lnTo>
                  <a:pt x="4624548" y="2941708"/>
                </a:lnTo>
                <a:cubicBezTo>
                  <a:pt x="4645508" y="2941708"/>
                  <a:pt x="4654492" y="2951119"/>
                  <a:pt x="4656204" y="2971652"/>
                </a:cubicBezTo>
                <a:cubicBezTo>
                  <a:pt x="4657487" y="2991756"/>
                  <a:pt x="4660055" y="3004162"/>
                  <a:pt x="4663903" y="3009295"/>
                </a:cubicBezTo>
                <a:lnTo>
                  <a:pt x="4700692" y="3009295"/>
                </a:lnTo>
                <a:cubicBezTo>
                  <a:pt x="4694703" y="3002450"/>
                  <a:pt x="4693847" y="2993468"/>
                  <a:pt x="4691281" y="2966519"/>
                </a:cubicBezTo>
                <a:cubicBezTo>
                  <a:pt x="4689143" y="2945130"/>
                  <a:pt x="4678449" y="2933154"/>
                  <a:pt x="4657916" y="2928876"/>
                </a:cubicBezTo>
                <a:cubicBezTo>
                  <a:pt x="4680161" y="2925882"/>
                  <a:pt x="4698127" y="2910055"/>
                  <a:pt x="4698127" y="2882676"/>
                </a:cubicBezTo>
                <a:lnTo>
                  <a:pt x="4698127" y="2882250"/>
                </a:lnTo>
                <a:cubicBezTo>
                  <a:pt x="4698127" y="2848455"/>
                  <a:pt x="4675455" y="2826639"/>
                  <a:pt x="4628828" y="2826639"/>
                </a:cubicBezTo>
                <a:close/>
                <a:moveTo>
                  <a:pt x="4190791" y="2826639"/>
                </a:moveTo>
                <a:lnTo>
                  <a:pt x="4262655" y="3008871"/>
                </a:lnTo>
                <a:lnTo>
                  <a:pt x="4301154" y="3008871"/>
                </a:lnTo>
                <a:lnTo>
                  <a:pt x="4372594" y="2826639"/>
                </a:lnTo>
                <a:lnTo>
                  <a:pt x="4336660" y="2826639"/>
                </a:lnTo>
                <a:lnTo>
                  <a:pt x="4283615" y="2964810"/>
                </a:lnTo>
                <a:lnTo>
                  <a:pt x="4282332" y="2964810"/>
                </a:lnTo>
                <a:lnTo>
                  <a:pt x="4228434" y="2826639"/>
                </a:lnTo>
                <a:close/>
                <a:moveTo>
                  <a:pt x="4418364" y="2826212"/>
                </a:moveTo>
                <a:lnTo>
                  <a:pt x="4344788" y="3008441"/>
                </a:lnTo>
                <a:lnTo>
                  <a:pt x="4381148" y="3008441"/>
                </a:lnTo>
                <a:lnTo>
                  <a:pt x="4398687" y="2963527"/>
                </a:lnTo>
                <a:lnTo>
                  <a:pt x="4476113" y="2963527"/>
                </a:lnTo>
                <a:lnTo>
                  <a:pt x="4494508" y="3008441"/>
                </a:lnTo>
                <a:lnTo>
                  <a:pt x="4533007" y="3008441"/>
                </a:lnTo>
                <a:lnTo>
                  <a:pt x="4458575" y="2826212"/>
                </a:lnTo>
                <a:close/>
                <a:moveTo>
                  <a:pt x="5151988" y="2823220"/>
                </a:moveTo>
                <a:cubicBezTo>
                  <a:pt x="5099372" y="2823220"/>
                  <a:pt x="5059591" y="2861719"/>
                  <a:pt x="5059591" y="2917756"/>
                </a:cubicBezTo>
                <a:cubicBezTo>
                  <a:pt x="5059591" y="2973793"/>
                  <a:pt x="5098946" y="3012292"/>
                  <a:pt x="5151988" y="3012292"/>
                </a:cubicBezTo>
                <a:cubicBezTo>
                  <a:pt x="5205031" y="3012292"/>
                  <a:pt x="5243959" y="2973793"/>
                  <a:pt x="5243959" y="2917756"/>
                </a:cubicBezTo>
                <a:cubicBezTo>
                  <a:pt x="5243959" y="2861719"/>
                  <a:pt x="5204604" y="2823220"/>
                  <a:pt x="5151988" y="2823220"/>
                </a:cubicBezTo>
                <a:close/>
                <a:moveTo>
                  <a:pt x="5175518" y="2779156"/>
                </a:moveTo>
                <a:cubicBezTo>
                  <a:pt x="5166534" y="2779156"/>
                  <a:pt x="5159262" y="2786428"/>
                  <a:pt x="5159262" y="2795412"/>
                </a:cubicBezTo>
                <a:cubicBezTo>
                  <a:pt x="5159262" y="2804396"/>
                  <a:pt x="5166534" y="2811668"/>
                  <a:pt x="5175518" y="2811668"/>
                </a:cubicBezTo>
                <a:cubicBezTo>
                  <a:pt x="5184502" y="2811668"/>
                  <a:pt x="5191774" y="2804396"/>
                  <a:pt x="5191774" y="2795412"/>
                </a:cubicBezTo>
                <a:cubicBezTo>
                  <a:pt x="5191774" y="2786428"/>
                  <a:pt x="5184502" y="2779156"/>
                  <a:pt x="5175518" y="2779156"/>
                </a:cubicBezTo>
                <a:close/>
                <a:moveTo>
                  <a:pt x="5128033" y="2779156"/>
                </a:moveTo>
                <a:cubicBezTo>
                  <a:pt x="5119049" y="2779156"/>
                  <a:pt x="5111777" y="2786428"/>
                  <a:pt x="5111777" y="2795412"/>
                </a:cubicBezTo>
                <a:cubicBezTo>
                  <a:pt x="5111777" y="2804396"/>
                  <a:pt x="5119049" y="2811668"/>
                  <a:pt x="5128033" y="2811668"/>
                </a:cubicBezTo>
                <a:cubicBezTo>
                  <a:pt x="5137017" y="2811668"/>
                  <a:pt x="5144289" y="2804396"/>
                  <a:pt x="5144289" y="2795412"/>
                </a:cubicBezTo>
                <a:cubicBezTo>
                  <a:pt x="5144289" y="2786428"/>
                  <a:pt x="5137017" y="2779156"/>
                  <a:pt x="5128033" y="2779156"/>
                </a:cubicBezTo>
                <a:close/>
                <a:moveTo>
                  <a:pt x="4436758" y="2779156"/>
                </a:moveTo>
                <a:cubicBezTo>
                  <a:pt x="4444030" y="2779156"/>
                  <a:pt x="4447881" y="2783863"/>
                  <a:pt x="4447881" y="2790279"/>
                </a:cubicBezTo>
                <a:cubicBezTo>
                  <a:pt x="4447881" y="2796695"/>
                  <a:pt x="4444030" y="2801401"/>
                  <a:pt x="4436758" y="2801401"/>
                </a:cubicBezTo>
                <a:cubicBezTo>
                  <a:pt x="4429486" y="2801401"/>
                  <a:pt x="4425636" y="2796695"/>
                  <a:pt x="4425636" y="2790279"/>
                </a:cubicBezTo>
                <a:cubicBezTo>
                  <a:pt x="4425636" y="2783433"/>
                  <a:pt x="4429486" y="2779156"/>
                  <a:pt x="4436758" y="2779156"/>
                </a:cubicBezTo>
                <a:close/>
                <a:moveTo>
                  <a:pt x="4436758" y="2764612"/>
                </a:moveTo>
                <a:cubicBezTo>
                  <a:pt x="4420502" y="2764612"/>
                  <a:pt x="4409809" y="2775735"/>
                  <a:pt x="4409809" y="2790279"/>
                </a:cubicBezTo>
                <a:cubicBezTo>
                  <a:pt x="4409809" y="2804823"/>
                  <a:pt x="4420502" y="2815945"/>
                  <a:pt x="4436758" y="2815945"/>
                </a:cubicBezTo>
                <a:cubicBezTo>
                  <a:pt x="4453014" y="2815945"/>
                  <a:pt x="4463708" y="2804823"/>
                  <a:pt x="4463708" y="2790279"/>
                </a:cubicBezTo>
                <a:cubicBezTo>
                  <a:pt x="4463708" y="2775308"/>
                  <a:pt x="4453014" y="2764612"/>
                  <a:pt x="4436758" y="2764612"/>
                </a:cubicBezTo>
                <a:close/>
                <a:moveTo>
                  <a:pt x="5844124" y="1595090"/>
                </a:moveTo>
                <a:lnTo>
                  <a:pt x="5844124" y="2587090"/>
                </a:lnTo>
                <a:lnTo>
                  <a:pt x="6671004" y="2587090"/>
                </a:lnTo>
                <a:lnTo>
                  <a:pt x="6671004" y="3248423"/>
                </a:lnTo>
                <a:lnTo>
                  <a:pt x="5844124" y="3248423"/>
                </a:lnTo>
                <a:lnTo>
                  <a:pt x="5844124" y="4075303"/>
                </a:lnTo>
                <a:lnTo>
                  <a:pt x="5182791" y="4075303"/>
                </a:lnTo>
                <a:lnTo>
                  <a:pt x="5182791" y="3248423"/>
                </a:lnTo>
                <a:lnTo>
                  <a:pt x="4190791" y="3248423"/>
                </a:lnTo>
                <a:lnTo>
                  <a:pt x="4190791" y="3413970"/>
                </a:lnTo>
                <a:lnTo>
                  <a:pt x="5017242" y="3413970"/>
                </a:lnTo>
                <a:lnTo>
                  <a:pt x="5017242" y="4240429"/>
                </a:lnTo>
                <a:lnTo>
                  <a:pt x="6009671" y="4240429"/>
                </a:lnTo>
                <a:lnTo>
                  <a:pt x="6009671" y="3413970"/>
                </a:lnTo>
                <a:lnTo>
                  <a:pt x="6836130" y="3413970"/>
                </a:lnTo>
                <a:lnTo>
                  <a:pt x="6836130" y="2421541"/>
                </a:lnTo>
                <a:lnTo>
                  <a:pt x="6009671" y="2421541"/>
                </a:lnTo>
                <a:lnTo>
                  <a:pt x="6009671" y="1595090"/>
                </a:lnTo>
                <a:close/>
                <a:moveTo>
                  <a:pt x="5017242" y="1595090"/>
                </a:moveTo>
                <a:lnTo>
                  <a:pt x="5017242" y="2421541"/>
                </a:lnTo>
                <a:lnTo>
                  <a:pt x="4190791" y="2421541"/>
                </a:lnTo>
                <a:lnTo>
                  <a:pt x="4190791" y="2587090"/>
                </a:lnTo>
                <a:lnTo>
                  <a:pt x="5182791" y="2587090"/>
                </a:lnTo>
                <a:lnTo>
                  <a:pt x="5182791" y="1595090"/>
                </a:lnTo>
                <a:close/>
                <a:moveTo>
                  <a:pt x="179977" y="0"/>
                </a:moveTo>
                <a:lnTo>
                  <a:pt x="10861224" y="0"/>
                </a:lnTo>
                <a:cubicBezTo>
                  <a:pt x="10960621" y="0"/>
                  <a:pt x="11041200" y="80748"/>
                  <a:pt x="11041200" y="180356"/>
                </a:cubicBezTo>
                <a:lnTo>
                  <a:pt x="11041200" y="5369546"/>
                </a:lnTo>
                <a:cubicBezTo>
                  <a:pt x="11041200" y="5469153"/>
                  <a:pt x="10960621" y="5549901"/>
                  <a:pt x="10861224" y="5549901"/>
                </a:cubicBezTo>
                <a:lnTo>
                  <a:pt x="179977" y="5549901"/>
                </a:lnTo>
                <a:cubicBezTo>
                  <a:pt x="80579" y="5549901"/>
                  <a:pt x="0" y="5469153"/>
                  <a:pt x="0" y="5369546"/>
                </a:cubicBezTo>
                <a:lnTo>
                  <a:pt x="0" y="180355"/>
                </a:lnTo>
                <a:cubicBezTo>
                  <a:pt x="0" y="80748"/>
                  <a:pt x="80579" y="0"/>
                  <a:pt x="179977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tIns="108000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Infoga bild</a:t>
            </a:r>
          </a:p>
        </p:txBody>
      </p:sp>
    </p:spTree>
    <p:extLst>
      <p:ext uri="{BB962C8B-B14F-4D97-AF65-F5344CB8AC3E}">
        <p14:creationId xmlns:p14="http://schemas.microsoft.com/office/powerpoint/2010/main" val="2662155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/meddel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16B044C8-B62C-9705-F57E-AAB69DC830E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4675" y="503238"/>
            <a:ext cx="11041200" cy="5551201"/>
          </a:xfrm>
          <a:custGeom>
            <a:avLst/>
            <a:gdLst>
              <a:gd name="connsiteX0" fmla="*/ 179977 w 11041200"/>
              <a:gd name="connsiteY0" fmla="*/ 0 h 5551201"/>
              <a:gd name="connsiteX1" fmla="*/ 10861224 w 11041200"/>
              <a:gd name="connsiteY1" fmla="*/ 0 h 5551201"/>
              <a:gd name="connsiteX2" fmla="*/ 11041200 w 11041200"/>
              <a:gd name="connsiteY2" fmla="*/ 180398 h 5551201"/>
              <a:gd name="connsiteX3" fmla="*/ 11041200 w 11041200"/>
              <a:gd name="connsiteY3" fmla="*/ 5370803 h 5551201"/>
              <a:gd name="connsiteX4" fmla="*/ 10861224 w 11041200"/>
              <a:gd name="connsiteY4" fmla="*/ 5551201 h 5551201"/>
              <a:gd name="connsiteX5" fmla="*/ 179977 w 11041200"/>
              <a:gd name="connsiteY5" fmla="*/ 5551201 h 5551201"/>
              <a:gd name="connsiteX6" fmla="*/ 0 w 11041200"/>
              <a:gd name="connsiteY6" fmla="*/ 5370803 h 5551201"/>
              <a:gd name="connsiteX7" fmla="*/ 0 w 11041200"/>
              <a:gd name="connsiteY7" fmla="*/ 180397 h 5551201"/>
              <a:gd name="connsiteX8" fmla="*/ 179977 w 11041200"/>
              <a:gd name="connsiteY8" fmla="*/ 0 h 555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41200" h="5551201">
                <a:moveTo>
                  <a:pt x="179977" y="0"/>
                </a:moveTo>
                <a:lnTo>
                  <a:pt x="10861224" y="0"/>
                </a:lnTo>
                <a:cubicBezTo>
                  <a:pt x="10960621" y="0"/>
                  <a:pt x="11041200" y="80767"/>
                  <a:pt x="11041200" y="180398"/>
                </a:cubicBezTo>
                <a:lnTo>
                  <a:pt x="11041200" y="5370803"/>
                </a:lnTo>
                <a:cubicBezTo>
                  <a:pt x="11041200" y="5470434"/>
                  <a:pt x="10960621" y="5551201"/>
                  <a:pt x="10861224" y="5551201"/>
                </a:cubicBezTo>
                <a:lnTo>
                  <a:pt x="179977" y="5551201"/>
                </a:lnTo>
                <a:cubicBezTo>
                  <a:pt x="80579" y="5551201"/>
                  <a:pt x="0" y="5470434"/>
                  <a:pt x="0" y="5370803"/>
                </a:cubicBezTo>
                <a:lnTo>
                  <a:pt x="0" y="180397"/>
                </a:lnTo>
                <a:cubicBezTo>
                  <a:pt x="0" y="80767"/>
                  <a:pt x="80579" y="0"/>
                  <a:pt x="179977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C0B689D-8C51-E1FD-4C97-10C9290153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07200" y="3429000"/>
            <a:ext cx="8344800" cy="2345400"/>
          </a:xfrm>
        </p:spPr>
        <p:txBody>
          <a:bodyPr anchor="b"/>
          <a:lstStyle>
            <a:lvl1pPr algn="l">
              <a:defRPr sz="7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Skriv citat eller meddelande här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9A6775D-B0AF-7B27-5B4B-E734F79B5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2147-63C8-42D4-A4C2-6C203755AFEA}" type="datetime1">
              <a:rPr lang="sv-SE" smtClean="0"/>
              <a:t>2025-05-05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E533821-A31D-0505-F2E5-BDF5C8232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0F05DED-C69B-04D8-6AD1-2C7CC90B1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5E83-9782-45A0-904E-32638513D3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0209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 9">
            <a:extLst>
              <a:ext uri="{FF2B5EF4-FFF2-40B4-BE49-F238E27FC236}">
                <a16:creationId xmlns:a16="http://schemas.microsoft.com/office/drawing/2014/main" id="{48B994B1-F7DF-4910-0D54-363240F6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4675" y="503238"/>
            <a:ext cx="11041200" cy="5551200"/>
          </a:xfrm>
          <a:custGeom>
            <a:avLst/>
            <a:gdLst>
              <a:gd name="connsiteX0" fmla="*/ 10866400 w 11046462"/>
              <a:gd name="connsiteY0" fmla="*/ 0 h 5540894"/>
              <a:gd name="connsiteX1" fmla="*/ 11046462 w 11046462"/>
              <a:gd name="connsiteY1" fmla="*/ 180063 h 5540894"/>
              <a:gd name="connsiteX2" fmla="*/ 11046462 w 11046462"/>
              <a:gd name="connsiteY2" fmla="*/ 5360832 h 5540894"/>
              <a:gd name="connsiteX3" fmla="*/ 10866400 w 11046462"/>
              <a:gd name="connsiteY3" fmla="*/ 5540895 h 5540894"/>
              <a:gd name="connsiteX4" fmla="*/ 180063 w 11046462"/>
              <a:gd name="connsiteY4" fmla="*/ 5540895 h 5540894"/>
              <a:gd name="connsiteX5" fmla="*/ 0 w 11046462"/>
              <a:gd name="connsiteY5" fmla="*/ 5360832 h 5540894"/>
              <a:gd name="connsiteX6" fmla="*/ 0 w 11046462"/>
              <a:gd name="connsiteY6" fmla="*/ 180062 h 5540894"/>
              <a:gd name="connsiteX7" fmla="*/ 180063 w 11046462"/>
              <a:gd name="connsiteY7" fmla="*/ 0 h 5540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046462" h="5540894">
                <a:moveTo>
                  <a:pt x="10866400" y="0"/>
                </a:moveTo>
                <a:cubicBezTo>
                  <a:pt x="10965845" y="0"/>
                  <a:pt x="11046462" y="80617"/>
                  <a:pt x="11046462" y="180063"/>
                </a:cubicBezTo>
                <a:lnTo>
                  <a:pt x="11046462" y="5360832"/>
                </a:lnTo>
                <a:cubicBezTo>
                  <a:pt x="11046462" y="5460278"/>
                  <a:pt x="10965845" y="5540895"/>
                  <a:pt x="10866400" y="5540895"/>
                </a:cubicBezTo>
                <a:lnTo>
                  <a:pt x="180063" y="5540895"/>
                </a:lnTo>
                <a:cubicBezTo>
                  <a:pt x="80617" y="5540895"/>
                  <a:pt x="0" y="5460278"/>
                  <a:pt x="0" y="5360832"/>
                </a:cubicBezTo>
                <a:lnTo>
                  <a:pt x="0" y="180062"/>
                </a:lnTo>
                <a:cubicBezTo>
                  <a:pt x="0" y="80617"/>
                  <a:pt x="80617" y="0"/>
                  <a:pt x="180063" y="0"/>
                </a:cubicBezTo>
                <a:close/>
              </a:path>
            </a:pathLst>
          </a:custGeom>
          <a:solidFill>
            <a:schemeClr val="accent2"/>
          </a:solidFill>
          <a:ln w="1270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C0B689D-8C51-E1FD-4C97-10C9290153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07200" y="3429000"/>
            <a:ext cx="8344800" cy="2345400"/>
          </a:xfrm>
        </p:spPr>
        <p:txBody>
          <a:bodyPr anchor="b"/>
          <a:lstStyle>
            <a:lvl1pPr algn="l">
              <a:defRPr sz="7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Skriv text här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9A6775D-B0AF-7B27-5B4B-E734F79B5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2147-63C8-42D4-A4C2-6C203755AFEA}" type="datetime1">
              <a:rPr lang="sv-SE" smtClean="0"/>
              <a:t>2025-05-05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E533821-A31D-0505-F2E5-BDF5C8232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0F05DED-C69B-04D8-6AD1-2C7CC90B1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5E83-9782-45A0-904E-32638513D384}" type="slidenum">
              <a:rPr lang="sv-SE" smtClean="0"/>
              <a:t>‹#›</a:t>
            </a:fld>
            <a:endParaRPr lang="sv-SE"/>
          </a:p>
        </p:txBody>
      </p:sp>
      <p:pic>
        <p:nvPicPr>
          <p:cNvPr id="3" name="Bild 2">
            <a:extLst>
              <a:ext uri="{FF2B5EF4-FFF2-40B4-BE49-F238E27FC236}">
                <a16:creationId xmlns:a16="http://schemas.microsoft.com/office/drawing/2014/main" id="{C5A4986B-DF83-D5F6-2189-083CFE6573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81264" y="3880800"/>
            <a:ext cx="1620000" cy="16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247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 9">
            <a:extLst>
              <a:ext uri="{FF2B5EF4-FFF2-40B4-BE49-F238E27FC236}">
                <a16:creationId xmlns:a16="http://schemas.microsoft.com/office/drawing/2014/main" id="{48B994B1-F7DF-4910-0D54-363240F6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4675" y="503238"/>
            <a:ext cx="11041200" cy="5551200"/>
          </a:xfrm>
          <a:custGeom>
            <a:avLst/>
            <a:gdLst>
              <a:gd name="connsiteX0" fmla="*/ 10866400 w 11046462"/>
              <a:gd name="connsiteY0" fmla="*/ 0 h 5540894"/>
              <a:gd name="connsiteX1" fmla="*/ 11046462 w 11046462"/>
              <a:gd name="connsiteY1" fmla="*/ 180063 h 5540894"/>
              <a:gd name="connsiteX2" fmla="*/ 11046462 w 11046462"/>
              <a:gd name="connsiteY2" fmla="*/ 5360832 h 5540894"/>
              <a:gd name="connsiteX3" fmla="*/ 10866400 w 11046462"/>
              <a:gd name="connsiteY3" fmla="*/ 5540895 h 5540894"/>
              <a:gd name="connsiteX4" fmla="*/ 180063 w 11046462"/>
              <a:gd name="connsiteY4" fmla="*/ 5540895 h 5540894"/>
              <a:gd name="connsiteX5" fmla="*/ 0 w 11046462"/>
              <a:gd name="connsiteY5" fmla="*/ 5360832 h 5540894"/>
              <a:gd name="connsiteX6" fmla="*/ 0 w 11046462"/>
              <a:gd name="connsiteY6" fmla="*/ 180062 h 5540894"/>
              <a:gd name="connsiteX7" fmla="*/ 180063 w 11046462"/>
              <a:gd name="connsiteY7" fmla="*/ 0 h 5540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046462" h="5540894">
                <a:moveTo>
                  <a:pt x="10866400" y="0"/>
                </a:moveTo>
                <a:cubicBezTo>
                  <a:pt x="10965845" y="0"/>
                  <a:pt x="11046462" y="80617"/>
                  <a:pt x="11046462" y="180063"/>
                </a:cubicBezTo>
                <a:lnTo>
                  <a:pt x="11046462" y="5360832"/>
                </a:lnTo>
                <a:cubicBezTo>
                  <a:pt x="11046462" y="5460278"/>
                  <a:pt x="10965845" y="5540895"/>
                  <a:pt x="10866400" y="5540895"/>
                </a:cubicBezTo>
                <a:lnTo>
                  <a:pt x="180063" y="5540895"/>
                </a:lnTo>
                <a:cubicBezTo>
                  <a:pt x="80617" y="5540895"/>
                  <a:pt x="0" y="5460278"/>
                  <a:pt x="0" y="5360832"/>
                </a:cubicBezTo>
                <a:lnTo>
                  <a:pt x="0" y="180062"/>
                </a:lnTo>
                <a:cubicBezTo>
                  <a:pt x="0" y="80617"/>
                  <a:pt x="80617" y="0"/>
                  <a:pt x="180063" y="0"/>
                </a:cubicBezTo>
                <a:close/>
              </a:path>
            </a:pathLst>
          </a:custGeom>
          <a:solidFill>
            <a:schemeClr val="accent1"/>
          </a:solidFill>
          <a:ln w="1270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C0B689D-8C51-E1FD-4C97-10C9290153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AEE674B-CB5B-53C6-0658-3BAA0C6310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Skriv underrubrik här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E533821-A31D-0505-F2E5-BDF5C8232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9A6775D-B0AF-7B27-5B4B-E734F79B5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2147-63C8-42D4-A4C2-6C203755AFEA}" type="datetime1">
              <a:rPr lang="sv-SE" smtClean="0"/>
              <a:t>2025-05-05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0F05DED-C69B-04D8-6AD1-2C7CC90B1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5E83-9782-45A0-904E-32638513D3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30404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E68A9BCB-B6D4-5C06-E650-BDF1859519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95199" y="503238"/>
            <a:ext cx="8622125" cy="1417711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Skriv agendarubrik här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FB771F6-E6AD-FC35-835E-135B1B985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FC37114-C266-8A6F-BED2-729AD85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A6E95-781C-42FE-8CFE-AABA333F6BF9}" type="datetime1">
              <a:rPr lang="sv-SE" smtClean="0"/>
              <a:t>2025-05-05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4EE4F8E-C31F-0092-F907-523E19080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5E83-9782-45A0-904E-32638513D384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25FBB634-C399-1B58-F4E9-77981448BEB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60475" y="2325688"/>
            <a:ext cx="1562100" cy="3263900"/>
          </a:xfrm>
        </p:spPr>
        <p:txBody>
          <a:bodyPr/>
          <a:lstStyle>
            <a:lvl1pPr marL="0" indent="0">
              <a:buNone/>
              <a:defRPr>
                <a:solidFill>
                  <a:srgbClr val="757678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Ange tid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5FA452E6-4F6C-34B7-BC44-4EEBDC27CD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95613" y="2325688"/>
            <a:ext cx="8620125" cy="32639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Skriv agendapunkt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67047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E68A9BCB-B6D4-5C06-E650-BDF1859519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3CA13B9-B14E-55BD-5729-0A0407BB1F6B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 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FB771F6-E6AD-FC35-835E-135B1B985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FC37114-C266-8A6F-BED2-729AD85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A6E95-781C-42FE-8CFE-AABA333F6BF9}" type="datetime1">
              <a:rPr lang="sv-SE" smtClean="0"/>
              <a:t>2025-05-05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4EE4F8E-C31F-0092-F907-523E19080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5E83-9782-45A0-904E-32638513D3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8521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platshåll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D00E512A-44B2-484A-5A89-9602375FEF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4675" y="503238"/>
            <a:ext cx="11042650" cy="1417711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FAED41-D476-E43E-D30E-ECE99D06688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74675" y="2325687"/>
            <a:ext cx="5292000" cy="32639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5B7D4E4-D5FD-7EEC-6A76-DDA293DFA34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25325" y="2325687"/>
            <a:ext cx="5292000" cy="32639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417F156-3F44-7E0A-AF78-F45C3CB29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5902DE2-FBB1-5517-8D5C-15BE053C0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8ED0-D837-4E6F-831B-67BB56D16354}" type="datetime1">
              <a:rPr lang="sv-SE" smtClean="0"/>
              <a:t>2025-05-05</a:t>
            </a:fld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9B8E63D-AF95-7534-3EA5-C42E68AAB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5E83-9782-45A0-904E-32638513D3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6291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DC775F-CB44-A60C-7603-F972E8D804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26D3D83-E2DA-7BB4-A7D6-6D9071C98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CDBD416-6199-9CC4-A3B5-86E99517E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B791A-83CE-4DCD-9229-ED8518894128}" type="datetime1">
              <a:rPr lang="sv-SE" smtClean="0"/>
              <a:t>2025-05-05</a:t>
            </a:fld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EB52405-EAF1-491E-4F9C-6EB3F027B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5E83-9782-45A0-904E-32638513D3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4512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 9">
            <a:extLst>
              <a:ext uri="{FF2B5EF4-FFF2-40B4-BE49-F238E27FC236}">
                <a16:creationId xmlns:a16="http://schemas.microsoft.com/office/drawing/2014/main" id="{99E7582B-C9C2-B897-1632-56671C2BDD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74675" y="503238"/>
            <a:ext cx="11041200" cy="5551200"/>
          </a:xfrm>
          <a:custGeom>
            <a:avLst/>
            <a:gdLst>
              <a:gd name="connsiteX0" fmla="*/ 10866400 w 11046462"/>
              <a:gd name="connsiteY0" fmla="*/ 0 h 5540894"/>
              <a:gd name="connsiteX1" fmla="*/ 11046462 w 11046462"/>
              <a:gd name="connsiteY1" fmla="*/ 180063 h 5540894"/>
              <a:gd name="connsiteX2" fmla="*/ 11046462 w 11046462"/>
              <a:gd name="connsiteY2" fmla="*/ 5360832 h 5540894"/>
              <a:gd name="connsiteX3" fmla="*/ 10866400 w 11046462"/>
              <a:gd name="connsiteY3" fmla="*/ 5540895 h 5540894"/>
              <a:gd name="connsiteX4" fmla="*/ 180063 w 11046462"/>
              <a:gd name="connsiteY4" fmla="*/ 5540895 h 5540894"/>
              <a:gd name="connsiteX5" fmla="*/ 0 w 11046462"/>
              <a:gd name="connsiteY5" fmla="*/ 5360832 h 5540894"/>
              <a:gd name="connsiteX6" fmla="*/ 0 w 11046462"/>
              <a:gd name="connsiteY6" fmla="*/ 180062 h 5540894"/>
              <a:gd name="connsiteX7" fmla="*/ 180063 w 11046462"/>
              <a:gd name="connsiteY7" fmla="*/ 0 h 5540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046462" h="5540894">
                <a:moveTo>
                  <a:pt x="10866400" y="0"/>
                </a:moveTo>
                <a:cubicBezTo>
                  <a:pt x="10965845" y="0"/>
                  <a:pt x="11046462" y="80617"/>
                  <a:pt x="11046462" y="180063"/>
                </a:cubicBezTo>
                <a:lnTo>
                  <a:pt x="11046462" y="5360832"/>
                </a:lnTo>
                <a:cubicBezTo>
                  <a:pt x="11046462" y="5460278"/>
                  <a:pt x="10965845" y="5540895"/>
                  <a:pt x="10866400" y="5540895"/>
                </a:cubicBezTo>
                <a:lnTo>
                  <a:pt x="180063" y="5540895"/>
                </a:lnTo>
                <a:cubicBezTo>
                  <a:pt x="80617" y="5540895"/>
                  <a:pt x="0" y="5460278"/>
                  <a:pt x="0" y="5360832"/>
                </a:cubicBezTo>
                <a:lnTo>
                  <a:pt x="0" y="180062"/>
                </a:lnTo>
                <a:cubicBezTo>
                  <a:pt x="0" y="80617"/>
                  <a:pt x="80617" y="0"/>
                  <a:pt x="180063" y="0"/>
                </a:cubicBezTo>
                <a:close/>
              </a:path>
            </a:pathLst>
          </a:custGeom>
          <a:solidFill>
            <a:schemeClr val="bg2"/>
          </a:solidFill>
          <a:ln w="1270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7" name="Rubrik 6">
            <a:extLst>
              <a:ext uri="{FF2B5EF4-FFF2-40B4-BE49-F238E27FC236}">
                <a16:creationId xmlns:a16="http://schemas.microsoft.com/office/drawing/2014/main" id="{E68A9BCB-B6D4-5C06-E650-BDF1859519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17412" y="803562"/>
            <a:ext cx="10167728" cy="111738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3B752E1D-8274-92AA-1E98-A4EB11CC26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7588" y="2325688"/>
            <a:ext cx="10167937" cy="3263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FB771F6-E6AD-FC35-835E-135B1B985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FC37114-C266-8A6F-BED2-729AD85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A6E95-781C-42FE-8CFE-AABA333F6BF9}" type="datetime1">
              <a:rPr lang="sv-SE" smtClean="0"/>
              <a:t>2025-05-05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4EE4F8E-C31F-0092-F907-523E19080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5E83-9782-45A0-904E-32638513D3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1314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textplathållare på 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 9">
            <a:extLst>
              <a:ext uri="{FF2B5EF4-FFF2-40B4-BE49-F238E27FC236}">
                <a16:creationId xmlns:a16="http://schemas.microsoft.com/office/drawing/2014/main" id="{FA09AF2F-BF28-A84B-C5DE-7FB2DAD0D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74675" y="503238"/>
            <a:ext cx="11041200" cy="5551200"/>
          </a:xfrm>
          <a:custGeom>
            <a:avLst/>
            <a:gdLst>
              <a:gd name="connsiteX0" fmla="*/ 10866400 w 11046462"/>
              <a:gd name="connsiteY0" fmla="*/ 0 h 5540894"/>
              <a:gd name="connsiteX1" fmla="*/ 11046462 w 11046462"/>
              <a:gd name="connsiteY1" fmla="*/ 180063 h 5540894"/>
              <a:gd name="connsiteX2" fmla="*/ 11046462 w 11046462"/>
              <a:gd name="connsiteY2" fmla="*/ 5360832 h 5540894"/>
              <a:gd name="connsiteX3" fmla="*/ 10866400 w 11046462"/>
              <a:gd name="connsiteY3" fmla="*/ 5540895 h 5540894"/>
              <a:gd name="connsiteX4" fmla="*/ 180063 w 11046462"/>
              <a:gd name="connsiteY4" fmla="*/ 5540895 h 5540894"/>
              <a:gd name="connsiteX5" fmla="*/ 0 w 11046462"/>
              <a:gd name="connsiteY5" fmla="*/ 5360832 h 5540894"/>
              <a:gd name="connsiteX6" fmla="*/ 0 w 11046462"/>
              <a:gd name="connsiteY6" fmla="*/ 180062 h 5540894"/>
              <a:gd name="connsiteX7" fmla="*/ 180063 w 11046462"/>
              <a:gd name="connsiteY7" fmla="*/ 0 h 5540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046462" h="5540894">
                <a:moveTo>
                  <a:pt x="10866400" y="0"/>
                </a:moveTo>
                <a:cubicBezTo>
                  <a:pt x="10965845" y="0"/>
                  <a:pt x="11046462" y="80617"/>
                  <a:pt x="11046462" y="180063"/>
                </a:cubicBezTo>
                <a:lnTo>
                  <a:pt x="11046462" y="5360832"/>
                </a:lnTo>
                <a:cubicBezTo>
                  <a:pt x="11046462" y="5460278"/>
                  <a:pt x="10965845" y="5540895"/>
                  <a:pt x="10866400" y="5540895"/>
                </a:cubicBezTo>
                <a:lnTo>
                  <a:pt x="180063" y="5540895"/>
                </a:lnTo>
                <a:cubicBezTo>
                  <a:pt x="80617" y="5540895"/>
                  <a:pt x="0" y="5460278"/>
                  <a:pt x="0" y="5360832"/>
                </a:cubicBezTo>
                <a:lnTo>
                  <a:pt x="0" y="180062"/>
                </a:lnTo>
                <a:cubicBezTo>
                  <a:pt x="0" y="80617"/>
                  <a:pt x="80617" y="0"/>
                  <a:pt x="180063" y="0"/>
                </a:cubicBezTo>
                <a:close/>
              </a:path>
            </a:pathLst>
          </a:custGeom>
          <a:solidFill>
            <a:schemeClr val="bg2"/>
          </a:solidFill>
          <a:ln w="1270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417F156-3F44-7E0A-AF78-F45C3CB29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5902DE2-FBB1-5517-8D5C-15BE053C0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8ED0-D837-4E6F-831B-67BB56D16354}" type="datetime1">
              <a:rPr lang="sv-SE" smtClean="0"/>
              <a:t>2025-05-05</a:t>
            </a:fld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9B8E63D-AF95-7534-3EA5-C42E68AAB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5E83-9782-45A0-904E-32638513D384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ubrik 6">
            <a:extLst>
              <a:ext uri="{FF2B5EF4-FFF2-40B4-BE49-F238E27FC236}">
                <a16:creationId xmlns:a16="http://schemas.microsoft.com/office/drawing/2014/main" id="{0CCB3E10-FC4F-614D-E748-A604F7034F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17412" y="803562"/>
            <a:ext cx="10167728" cy="111738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2B7E1286-4D23-8184-CBE7-6DAB601D9E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7588" y="2325688"/>
            <a:ext cx="4849200" cy="3263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3" name="Platshållare för text 10">
            <a:extLst>
              <a:ext uri="{FF2B5EF4-FFF2-40B4-BE49-F238E27FC236}">
                <a16:creationId xmlns:a16="http://schemas.microsoft.com/office/drawing/2014/main" id="{3ABC1D79-3A37-074F-8A65-092B3E65B5D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35940" y="2325688"/>
            <a:ext cx="4849200" cy="3263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64652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4F3AE6C-133D-D15E-A578-4CE6709BC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675" y="503238"/>
            <a:ext cx="11042650" cy="141771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/>
              <a:t>Skriv rubrik här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BFA38AD-2AFE-DC23-562F-79AFE4AFA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4675" y="2325688"/>
            <a:ext cx="11042650" cy="326389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EA55ACB-26FA-75D5-C81B-0EA68262D6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426311" y="6407890"/>
            <a:ext cx="2268000" cy="129289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7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54ADE8A-1F1E-7734-BC00-43D1E6EE0B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776123" y="6407890"/>
            <a:ext cx="576000" cy="129289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700">
                <a:solidFill>
                  <a:schemeClr val="tx1"/>
                </a:solidFill>
              </a:defRPr>
            </a:lvl1pPr>
          </a:lstStyle>
          <a:p>
            <a:fld id="{BC720675-D440-4C26-BA68-727F8C5F8297}" type="datetime1">
              <a:rPr lang="sv-SE" smtClean="0"/>
              <a:t>2025-05-05</a:t>
            </a:fld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F31E47-9CC9-D0BB-C134-B3EA5FF24C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01325" y="6407890"/>
            <a:ext cx="216000" cy="129289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700">
                <a:solidFill>
                  <a:schemeClr val="tx1"/>
                </a:solidFill>
              </a:defRPr>
            </a:lvl1pPr>
          </a:lstStyle>
          <a:p>
            <a:fld id="{A1785E83-9782-45A0-904E-32638513D384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03885B66-1226-2B3A-783B-CC8127B42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362" y="6272741"/>
            <a:ext cx="2124000" cy="285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39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80" r:id="rId2"/>
    <p:sldLayoutId id="2147483671" r:id="rId3"/>
    <p:sldLayoutId id="2147483672" r:id="rId4"/>
    <p:sldLayoutId id="2147483650" r:id="rId5"/>
    <p:sldLayoutId id="2147483652" r:id="rId6"/>
    <p:sldLayoutId id="2147483654" r:id="rId7"/>
    <p:sldLayoutId id="2147483678" r:id="rId8"/>
    <p:sldLayoutId id="2147483682" r:id="rId9"/>
    <p:sldLayoutId id="2147483661" r:id="rId10"/>
    <p:sldLayoutId id="2147483679" r:id="rId11"/>
    <p:sldLayoutId id="2147483662" r:id="rId12"/>
    <p:sldLayoutId id="2147483664" r:id="rId13"/>
    <p:sldLayoutId id="2147483677" r:id="rId14"/>
    <p:sldLayoutId id="2147483660" r:id="rId15"/>
    <p:sldLayoutId id="2147483665" r:id="rId16"/>
    <p:sldLayoutId id="2147483666" r:id="rId17"/>
    <p:sldLayoutId id="2147483673" r:id="rId18"/>
    <p:sldLayoutId id="2147483675" r:id="rId19"/>
    <p:sldLayoutId id="2147483676" r:id="rId20"/>
    <p:sldLayoutId id="2147483681" r:id="rId2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F26B43"/>
          </p15:clr>
        </p15:guide>
        <p15:guide id="2" pos="7680" userDrawn="1">
          <p15:clr>
            <a:srgbClr val="F26B43"/>
          </p15:clr>
        </p15:guide>
        <p15:guide id="3" pos="362" userDrawn="1">
          <p15:clr>
            <a:srgbClr val="F26B43"/>
          </p15:clr>
        </p15:guide>
        <p15:guide id="4" pos="7317" userDrawn="1">
          <p15:clr>
            <a:srgbClr val="F26B43"/>
          </p15:clr>
        </p15:guide>
        <p15:guide id="5" orient="horz" userDrawn="1">
          <p15:clr>
            <a:srgbClr val="F26B43"/>
          </p15:clr>
        </p15:guide>
        <p15:guide id="6" orient="horz" pos="4320" userDrawn="1">
          <p15:clr>
            <a:srgbClr val="F26B43"/>
          </p15:clr>
        </p15:guide>
        <p15:guide id="7" orient="horz" pos="317" userDrawn="1">
          <p15:clr>
            <a:srgbClr val="F26B43"/>
          </p15:clr>
        </p15:guide>
        <p15:guide id="8" orient="horz" pos="4115" userDrawn="1">
          <p15:clr>
            <a:srgbClr val="F26B43"/>
          </p15:clr>
        </p15:guide>
        <p15:guide id="9" orient="horz" pos="3813" userDrawn="1">
          <p15:clr>
            <a:srgbClr val="F26B43"/>
          </p15:clr>
        </p15:guide>
        <p15:guide id="10" orient="horz" pos="3521" userDrawn="1">
          <p15:clr>
            <a:srgbClr val="F26B43"/>
          </p15:clr>
        </p15:guide>
        <p15:guide id="11" orient="horz" pos="14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B88134-5CAA-6062-714B-AEFD75C948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sv-SE" dirty="0"/>
              <a:t>Årsmöte i avdelning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D248B6B-119D-3ED3-2910-3BF88E0A12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sv-SE" dirty="0"/>
              <a:t>Planering och genomförande</a:t>
            </a:r>
          </a:p>
        </p:txBody>
      </p:sp>
      <p:pic>
        <p:nvPicPr>
          <p:cNvPr id="4" name="Bild 3">
            <a:extLst>
              <a:ext uri="{FF2B5EF4-FFF2-40B4-BE49-F238E27FC236}">
                <a16:creationId xmlns:a16="http://schemas.microsoft.com/office/drawing/2014/main" id="{599CBB67-5319-BDA9-6F17-AB4BC16B0E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39886" y="872332"/>
            <a:ext cx="1620000" cy="16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860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9A4555-0121-82B4-8712-B49315AEFF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ruta 48">
            <a:extLst>
              <a:ext uri="{FF2B5EF4-FFF2-40B4-BE49-F238E27FC236}">
                <a16:creationId xmlns:a16="http://schemas.microsoft.com/office/drawing/2014/main" id="{C8EF9451-D452-1742-9C90-66C874B592FD}"/>
              </a:ext>
            </a:extLst>
          </p:cNvPr>
          <p:cNvSpPr txBox="1"/>
          <p:nvPr/>
        </p:nvSpPr>
        <p:spPr>
          <a:xfrm>
            <a:off x="6486159" y="1094666"/>
            <a:ext cx="5463468" cy="208262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71450" indent="-171450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Planera inbjudan/kallelse till medlemmar i avdelningen. Ta gärna kontakt med koordinator om ni har frågor. </a:t>
            </a:r>
          </a:p>
          <a:p>
            <a:pPr marL="171450" indent="-171450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Lämna uppgifter i </a:t>
            </a:r>
            <a:r>
              <a:rPr lang="sv-SE" sz="1100" dirty="0" err="1"/>
              <a:t>excefilen</a:t>
            </a:r>
            <a:r>
              <a:rPr lang="sv-SE" sz="1100" dirty="0"/>
              <a:t> i årsmötesteamet, för senare publicering i aktivitetsportalen. </a:t>
            </a:r>
          </a:p>
          <a:p>
            <a:pPr marL="171450" indent="-171450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Skicka ut inbjudan via nyhetsbrev. Koordinatorn hjälper till med detta. Meddela i god tid via </a:t>
            </a:r>
            <a:r>
              <a:rPr lang="sv-SE" sz="1100" dirty="0" err="1"/>
              <a:t>excelfilen</a:t>
            </a:r>
            <a:r>
              <a:rPr lang="sv-SE" sz="1100" dirty="0"/>
              <a:t> när inbjudan ska skickas ut. </a:t>
            </a:r>
          </a:p>
          <a:p>
            <a:pPr marL="171450" indent="-171450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Fundera även på om information ska ges i andra kanaler som Instagram och Facebook. </a:t>
            </a:r>
          </a:p>
          <a:p>
            <a:pPr marL="171450" indent="-171450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Ha koll på när deadline för justering av lokal är, för att eventuellt slippa onödiga kostnader. </a:t>
            </a:r>
          </a:p>
          <a:p>
            <a:pPr marL="171450" indent="-171450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Gemensam annons kommer finnas i Vårdfokus.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1A7E55-B1AA-7137-DB83-864C35F0D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675" y="503239"/>
            <a:ext cx="11042650" cy="587984"/>
          </a:xfrm>
        </p:spPr>
        <p:txBody>
          <a:bodyPr/>
          <a:lstStyle/>
          <a:p>
            <a:r>
              <a:rPr lang="sv-SE" dirty="0"/>
              <a:t>Tidslinje: planering årsmöte</a:t>
            </a:r>
          </a:p>
        </p:txBody>
      </p:sp>
      <p:sp>
        <p:nvSpPr>
          <p:cNvPr id="6" name="Frihandsfigur: Form 5">
            <a:extLst>
              <a:ext uri="{FF2B5EF4-FFF2-40B4-BE49-F238E27FC236}">
                <a16:creationId xmlns:a16="http://schemas.microsoft.com/office/drawing/2014/main" id="{5302EAEB-6257-0692-2D28-42C7FB0516F1}"/>
              </a:ext>
            </a:extLst>
          </p:cNvPr>
          <p:cNvSpPr/>
          <p:nvPr/>
        </p:nvSpPr>
        <p:spPr>
          <a:xfrm>
            <a:off x="8734743" y="3305954"/>
            <a:ext cx="2908238" cy="365840"/>
          </a:xfrm>
          <a:custGeom>
            <a:avLst/>
            <a:gdLst>
              <a:gd name="connsiteX0" fmla="*/ 0 w 2908238"/>
              <a:gd name="connsiteY0" fmla="*/ 0 h 365840"/>
              <a:gd name="connsiteX1" fmla="*/ 0 w 2908238"/>
              <a:gd name="connsiteY1" fmla="*/ 365840 h 365840"/>
              <a:gd name="connsiteX2" fmla="*/ 2761010 w 2908238"/>
              <a:gd name="connsiteY2" fmla="*/ 365840 h 365840"/>
              <a:gd name="connsiteX3" fmla="*/ 2908238 w 2908238"/>
              <a:gd name="connsiteY3" fmla="*/ 189676 h 365840"/>
              <a:gd name="connsiteX4" fmla="*/ 2761010 w 2908238"/>
              <a:gd name="connsiteY4" fmla="*/ 0 h 365840"/>
              <a:gd name="connsiteX5" fmla="*/ 0 w 2908238"/>
              <a:gd name="connsiteY5" fmla="*/ 0 h 365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08238" h="365840">
                <a:moveTo>
                  <a:pt x="0" y="0"/>
                </a:moveTo>
                <a:lnTo>
                  <a:pt x="0" y="365840"/>
                </a:lnTo>
                <a:lnTo>
                  <a:pt x="2761010" y="365840"/>
                </a:lnTo>
                <a:lnTo>
                  <a:pt x="2908238" y="189676"/>
                </a:lnTo>
                <a:lnTo>
                  <a:pt x="276101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sv-SE" dirty="0"/>
              <a:t>1-2 månader innan</a:t>
            </a:r>
          </a:p>
        </p:txBody>
      </p:sp>
      <p:sp>
        <p:nvSpPr>
          <p:cNvPr id="20" name="Frihandsfigur: Form 19">
            <a:extLst>
              <a:ext uri="{FF2B5EF4-FFF2-40B4-BE49-F238E27FC236}">
                <a16:creationId xmlns:a16="http://schemas.microsoft.com/office/drawing/2014/main" id="{94E300D1-0E24-F5DA-E830-1E3AAB4A6DC1}"/>
              </a:ext>
            </a:extLst>
          </p:cNvPr>
          <p:cNvSpPr/>
          <p:nvPr/>
        </p:nvSpPr>
        <p:spPr>
          <a:xfrm>
            <a:off x="6010444" y="3305954"/>
            <a:ext cx="2908366" cy="365840"/>
          </a:xfrm>
          <a:custGeom>
            <a:avLst/>
            <a:gdLst>
              <a:gd name="connsiteX0" fmla="*/ 0 w 2908366"/>
              <a:gd name="connsiteY0" fmla="*/ 0 h 365840"/>
              <a:gd name="connsiteX1" fmla="*/ 0 w 2908366"/>
              <a:gd name="connsiteY1" fmla="*/ 365840 h 365840"/>
              <a:gd name="connsiteX2" fmla="*/ 2761011 w 2908366"/>
              <a:gd name="connsiteY2" fmla="*/ 365840 h 365840"/>
              <a:gd name="connsiteX3" fmla="*/ 2908367 w 2908366"/>
              <a:gd name="connsiteY3" fmla="*/ 189676 h 365840"/>
              <a:gd name="connsiteX4" fmla="*/ 2761011 w 2908366"/>
              <a:gd name="connsiteY4" fmla="*/ 0 h 365840"/>
              <a:gd name="connsiteX5" fmla="*/ 0 w 2908366"/>
              <a:gd name="connsiteY5" fmla="*/ 0 h 365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08366" h="365840">
                <a:moveTo>
                  <a:pt x="0" y="0"/>
                </a:moveTo>
                <a:lnTo>
                  <a:pt x="0" y="365840"/>
                </a:lnTo>
                <a:lnTo>
                  <a:pt x="2761011" y="365840"/>
                </a:lnTo>
                <a:lnTo>
                  <a:pt x="2908367" y="189676"/>
                </a:lnTo>
                <a:lnTo>
                  <a:pt x="2761011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sv-SE" dirty="0"/>
              <a:t>2-3 månader innan</a:t>
            </a:r>
          </a:p>
        </p:txBody>
      </p:sp>
      <p:sp>
        <p:nvSpPr>
          <p:cNvPr id="25" name="Frihandsfigur: Form 24">
            <a:extLst>
              <a:ext uri="{FF2B5EF4-FFF2-40B4-BE49-F238E27FC236}">
                <a16:creationId xmlns:a16="http://schemas.microsoft.com/office/drawing/2014/main" id="{B56839A1-DA43-0BC9-A2DB-906544DB6BF5}"/>
              </a:ext>
            </a:extLst>
          </p:cNvPr>
          <p:cNvSpPr/>
          <p:nvPr/>
        </p:nvSpPr>
        <p:spPr>
          <a:xfrm>
            <a:off x="3286145" y="3305954"/>
            <a:ext cx="2908366" cy="365840"/>
          </a:xfrm>
          <a:custGeom>
            <a:avLst/>
            <a:gdLst>
              <a:gd name="connsiteX0" fmla="*/ 0 w 2908366"/>
              <a:gd name="connsiteY0" fmla="*/ 0 h 365840"/>
              <a:gd name="connsiteX1" fmla="*/ 0 w 2908366"/>
              <a:gd name="connsiteY1" fmla="*/ 365840 h 365840"/>
              <a:gd name="connsiteX2" fmla="*/ 2761138 w 2908366"/>
              <a:gd name="connsiteY2" fmla="*/ 365840 h 365840"/>
              <a:gd name="connsiteX3" fmla="*/ 2908366 w 2908366"/>
              <a:gd name="connsiteY3" fmla="*/ 189676 h 365840"/>
              <a:gd name="connsiteX4" fmla="*/ 2761138 w 2908366"/>
              <a:gd name="connsiteY4" fmla="*/ 0 h 365840"/>
              <a:gd name="connsiteX5" fmla="*/ 0 w 2908366"/>
              <a:gd name="connsiteY5" fmla="*/ 0 h 365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08366" h="365840">
                <a:moveTo>
                  <a:pt x="0" y="0"/>
                </a:moveTo>
                <a:lnTo>
                  <a:pt x="0" y="365840"/>
                </a:lnTo>
                <a:lnTo>
                  <a:pt x="2761138" y="365840"/>
                </a:lnTo>
                <a:lnTo>
                  <a:pt x="2908366" y="189676"/>
                </a:lnTo>
                <a:lnTo>
                  <a:pt x="276113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sv-SE" dirty="0"/>
              <a:t>3-6 månader innan</a:t>
            </a:r>
          </a:p>
        </p:txBody>
      </p:sp>
      <p:sp>
        <p:nvSpPr>
          <p:cNvPr id="26" name="Frihandsfigur: Form 25">
            <a:extLst>
              <a:ext uri="{FF2B5EF4-FFF2-40B4-BE49-F238E27FC236}">
                <a16:creationId xmlns:a16="http://schemas.microsoft.com/office/drawing/2014/main" id="{E7239301-7687-EE9E-85DC-0BE358476B90}"/>
              </a:ext>
            </a:extLst>
          </p:cNvPr>
          <p:cNvSpPr/>
          <p:nvPr/>
        </p:nvSpPr>
        <p:spPr>
          <a:xfrm>
            <a:off x="561974" y="3305954"/>
            <a:ext cx="2908238" cy="365840"/>
          </a:xfrm>
          <a:custGeom>
            <a:avLst/>
            <a:gdLst>
              <a:gd name="connsiteX0" fmla="*/ 0 w 2908238"/>
              <a:gd name="connsiteY0" fmla="*/ 0 h 365840"/>
              <a:gd name="connsiteX1" fmla="*/ 0 w 2908238"/>
              <a:gd name="connsiteY1" fmla="*/ 365840 h 365840"/>
              <a:gd name="connsiteX2" fmla="*/ 2761011 w 2908238"/>
              <a:gd name="connsiteY2" fmla="*/ 365840 h 365840"/>
              <a:gd name="connsiteX3" fmla="*/ 2908239 w 2908238"/>
              <a:gd name="connsiteY3" fmla="*/ 189676 h 365840"/>
              <a:gd name="connsiteX4" fmla="*/ 2761011 w 2908238"/>
              <a:gd name="connsiteY4" fmla="*/ 0 h 365840"/>
              <a:gd name="connsiteX5" fmla="*/ 0 w 2908238"/>
              <a:gd name="connsiteY5" fmla="*/ 0 h 365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08238" h="365840">
                <a:moveTo>
                  <a:pt x="0" y="0"/>
                </a:moveTo>
                <a:lnTo>
                  <a:pt x="0" y="365840"/>
                </a:lnTo>
                <a:lnTo>
                  <a:pt x="2761011" y="365840"/>
                </a:lnTo>
                <a:lnTo>
                  <a:pt x="2908239" y="189676"/>
                </a:lnTo>
                <a:lnTo>
                  <a:pt x="2761011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sv-SE" dirty="0"/>
              <a:t>6-12 månader innan</a:t>
            </a:r>
          </a:p>
        </p:txBody>
      </p:sp>
      <p:grpSp>
        <p:nvGrpSpPr>
          <p:cNvPr id="42" name="Grupp 41">
            <a:extLst>
              <a:ext uri="{FF2B5EF4-FFF2-40B4-BE49-F238E27FC236}">
                <a16:creationId xmlns:a16="http://schemas.microsoft.com/office/drawing/2014/main" id="{5AD496E1-5447-4BFB-83A7-2EF69DF088DE}"/>
              </a:ext>
            </a:extLst>
          </p:cNvPr>
          <p:cNvGrpSpPr/>
          <p:nvPr/>
        </p:nvGrpSpPr>
        <p:grpSpPr>
          <a:xfrm>
            <a:off x="646359" y="1634817"/>
            <a:ext cx="260422" cy="1854057"/>
            <a:chOff x="646359" y="2356271"/>
            <a:chExt cx="260422" cy="1854057"/>
          </a:xfrm>
        </p:grpSpPr>
        <p:sp>
          <p:nvSpPr>
            <p:cNvPr id="27" name="Frihandsfigur: Form 26">
              <a:extLst>
                <a:ext uri="{FF2B5EF4-FFF2-40B4-BE49-F238E27FC236}">
                  <a16:creationId xmlns:a16="http://schemas.microsoft.com/office/drawing/2014/main" id="{184B9B40-EFF1-EACE-59F3-6AB85D999941}"/>
                </a:ext>
              </a:extLst>
            </p:cNvPr>
            <p:cNvSpPr/>
            <p:nvPr/>
          </p:nvSpPr>
          <p:spPr>
            <a:xfrm>
              <a:off x="646359" y="2356271"/>
              <a:ext cx="260422" cy="260422"/>
            </a:xfrm>
            <a:custGeom>
              <a:avLst/>
              <a:gdLst>
                <a:gd name="connsiteX0" fmla="*/ 214915 w 260422"/>
                <a:gd name="connsiteY0" fmla="*/ 0 h 260422"/>
                <a:gd name="connsiteX1" fmla="*/ 260422 w 260422"/>
                <a:gd name="connsiteY1" fmla="*/ 45507 h 260422"/>
                <a:gd name="connsiteX2" fmla="*/ 260422 w 260422"/>
                <a:gd name="connsiteY2" fmla="*/ 214915 h 260422"/>
                <a:gd name="connsiteX3" fmla="*/ 214915 w 260422"/>
                <a:gd name="connsiteY3" fmla="*/ 260422 h 260422"/>
                <a:gd name="connsiteX4" fmla="*/ 45507 w 260422"/>
                <a:gd name="connsiteY4" fmla="*/ 260422 h 260422"/>
                <a:gd name="connsiteX5" fmla="*/ 0 w 260422"/>
                <a:gd name="connsiteY5" fmla="*/ 214915 h 260422"/>
                <a:gd name="connsiteX6" fmla="*/ 0 w 260422"/>
                <a:gd name="connsiteY6" fmla="*/ 45507 h 260422"/>
                <a:gd name="connsiteX7" fmla="*/ 45507 w 260422"/>
                <a:gd name="connsiteY7" fmla="*/ 0 h 260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0422" h="260422">
                  <a:moveTo>
                    <a:pt x="214915" y="0"/>
                  </a:moveTo>
                  <a:cubicBezTo>
                    <a:pt x="240048" y="0"/>
                    <a:pt x="260422" y="20374"/>
                    <a:pt x="260422" y="45507"/>
                  </a:cubicBezTo>
                  <a:lnTo>
                    <a:pt x="260422" y="214915"/>
                  </a:lnTo>
                  <a:cubicBezTo>
                    <a:pt x="260422" y="240048"/>
                    <a:pt x="240048" y="260422"/>
                    <a:pt x="214915" y="260422"/>
                  </a:cubicBezTo>
                  <a:lnTo>
                    <a:pt x="45507" y="260422"/>
                  </a:lnTo>
                  <a:cubicBezTo>
                    <a:pt x="20374" y="260422"/>
                    <a:pt x="0" y="240048"/>
                    <a:pt x="0" y="214915"/>
                  </a:cubicBezTo>
                  <a:lnTo>
                    <a:pt x="0" y="45507"/>
                  </a:lnTo>
                  <a:cubicBezTo>
                    <a:pt x="0" y="20374"/>
                    <a:pt x="20374" y="0"/>
                    <a:pt x="45507" y="0"/>
                  </a:cubicBezTo>
                  <a:close/>
                </a:path>
              </a:pathLst>
            </a:custGeom>
            <a:solidFill>
              <a:schemeClr val="bg2"/>
            </a:solidFill>
            <a:ln w="127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8" name="Frihandsfigur: Form 27">
              <a:extLst>
                <a:ext uri="{FF2B5EF4-FFF2-40B4-BE49-F238E27FC236}">
                  <a16:creationId xmlns:a16="http://schemas.microsoft.com/office/drawing/2014/main" id="{9837684C-0B15-DE7C-A5C6-E961290CD7DE}"/>
                </a:ext>
              </a:extLst>
            </p:cNvPr>
            <p:cNvSpPr/>
            <p:nvPr/>
          </p:nvSpPr>
          <p:spPr>
            <a:xfrm>
              <a:off x="776506" y="2582148"/>
              <a:ext cx="12747" cy="1628180"/>
            </a:xfrm>
            <a:custGeom>
              <a:avLst/>
              <a:gdLst>
                <a:gd name="connsiteX0" fmla="*/ 0 w 12747"/>
                <a:gd name="connsiteY0" fmla="*/ 0 h 1628180"/>
                <a:gd name="connsiteX1" fmla="*/ 0 w 12747"/>
                <a:gd name="connsiteY1" fmla="*/ 1628180 h 1628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747" h="1628180">
                  <a:moveTo>
                    <a:pt x="0" y="0"/>
                  </a:moveTo>
                  <a:lnTo>
                    <a:pt x="0" y="1628180"/>
                  </a:lnTo>
                </a:path>
              </a:pathLst>
            </a:custGeom>
            <a:ln w="63683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grpSp>
        <p:nvGrpSpPr>
          <p:cNvPr id="47" name="Grupp 46">
            <a:extLst>
              <a:ext uri="{FF2B5EF4-FFF2-40B4-BE49-F238E27FC236}">
                <a16:creationId xmlns:a16="http://schemas.microsoft.com/office/drawing/2014/main" id="{E4D342DF-0A0B-1C7C-AC5E-4DC6CF962854}"/>
              </a:ext>
            </a:extLst>
          </p:cNvPr>
          <p:cNvGrpSpPr/>
          <p:nvPr/>
        </p:nvGrpSpPr>
        <p:grpSpPr>
          <a:xfrm>
            <a:off x="5815096" y="3660650"/>
            <a:ext cx="260422" cy="714855"/>
            <a:chOff x="3953453" y="4393248"/>
            <a:chExt cx="260422" cy="714855"/>
          </a:xfrm>
        </p:grpSpPr>
        <p:sp>
          <p:nvSpPr>
            <p:cNvPr id="38" name="Frihandsfigur: Form 37">
              <a:extLst>
                <a:ext uri="{FF2B5EF4-FFF2-40B4-BE49-F238E27FC236}">
                  <a16:creationId xmlns:a16="http://schemas.microsoft.com/office/drawing/2014/main" id="{2E91E0B1-1D6B-C977-AF68-A79E2F3E5A46}"/>
                </a:ext>
              </a:extLst>
            </p:cNvPr>
            <p:cNvSpPr/>
            <p:nvPr/>
          </p:nvSpPr>
          <p:spPr>
            <a:xfrm>
              <a:off x="3953453" y="4847681"/>
              <a:ext cx="260422" cy="260422"/>
            </a:xfrm>
            <a:custGeom>
              <a:avLst/>
              <a:gdLst>
                <a:gd name="connsiteX0" fmla="*/ 214915 w 260422"/>
                <a:gd name="connsiteY0" fmla="*/ 0 h 260422"/>
                <a:gd name="connsiteX1" fmla="*/ 260422 w 260422"/>
                <a:gd name="connsiteY1" fmla="*/ 45507 h 260422"/>
                <a:gd name="connsiteX2" fmla="*/ 260422 w 260422"/>
                <a:gd name="connsiteY2" fmla="*/ 214915 h 260422"/>
                <a:gd name="connsiteX3" fmla="*/ 214915 w 260422"/>
                <a:gd name="connsiteY3" fmla="*/ 260422 h 260422"/>
                <a:gd name="connsiteX4" fmla="*/ 45507 w 260422"/>
                <a:gd name="connsiteY4" fmla="*/ 260422 h 260422"/>
                <a:gd name="connsiteX5" fmla="*/ 0 w 260422"/>
                <a:gd name="connsiteY5" fmla="*/ 214915 h 260422"/>
                <a:gd name="connsiteX6" fmla="*/ 0 w 260422"/>
                <a:gd name="connsiteY6" fmla="*/ 45507 h 260422"/>
                <a:gd name="connsiteX7" fmla="*/ 45507 w 260422"/>
                <a:gd name="connsiteY7" fmla="*/ 0 h 260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0422" h="260422">
                  <a:moveTo>
                    <a:pt x="214915" y="0"/>
                  </a:moveTo>
                  <a:cubicBezTo>
                    <a:pt x="240048" y="0"/>
                    <a:pt x="260422" y="20374"/>
                    <a:pt x="260422" y="45507"/>
                  </a:cubicBezTo>
                  <a:lnTo>
                    <a:pt x="260422" y="214915"/>
                  </a:lnTo>
                  <a:cubicBezTo>
                    <a:pt x="260422" y="240048"/>
                    <a:pt x="240048" y="260422"/>
                    <a:pt x="214915" y="260422"/>
                  </a:cubicBezTo>
                  <a:lnTo>
                    <a:pt x="45507" y="260422"/>
                  </a:lnTo>
                  <a:cubicBezTo>
                    <a:pt x="20374" y="260422"/>
                    <a:pt x="0" y="240048"/>
                    <a:pt x="0" y="214915"/>
                  </a:cubicBezTo>
                  <a:lnTo>
                    <a:pt x="0" y="45507"/>
                  </a:lnTo>
                  <a:cubicBezTo>
                    <a:pt x="0" y="20374"/>
                    <a:pt x="20374" y="0"/>
                    <a:pt x="45507" y="0"/>
                  </a:cubicBezTo>
                  <a:close/>
                </a:path>
              </a:pathLst>
            </a:custGeom>
            <a:solidFill>
              <a:schemeClr val="accent1"/>
            </a:solidFill>
            <a:ln w="127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9" name="Frihandsfigur: Form 38">
              <a:extLst>
                <a:ext uri="{FF2B5EF4-FFF2-40B4-BE49-F238E27FC236}">
                  <a16:creationId xmlns:a16="http://schemas.microsoft.com/office/drawing/2014/main" id="{733D78DC-9E69-5EA2-BB37-0168555A649D}"/>
                </a:ext>
              </a:extLst>
            </p:cNvPr>
            <p:cNvSpPr/>
            <p:nvPr/>
          </p:nvSpPr>
          <p:spPr>
            <a:xfrm>
              <a:off x="4083600" y="4393248"/>
              <a:ext cx="12747" cy="488976"/>
            </a:xfrm>
            <a:custGeom>
              <a:avLst/>
              <a:gdLst>
                <a:gd name="connsiteX0" fmla="*/ 0 w 12747"/>
                <a:gd name="connsiteY0" fmla="*/ 488977 h 488976"/>
                <a:gd name="connsiteX1" fmla="*/ 0 w 12747"/>
                <a:gd name="connsiteY1" fmla="*/ 0 h 488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747" h="488976">
                  <a:moveTo>
                    <a:pt x="0" y="488977"/>
                  </a:moveTo>
                  <a:lnTo>
                    <a:pt x="0" y="0"/>
                  </a:lnTo>
                </a:path>
              </a:pathLst>
            </a:custGeom>
            <a:ln w="63683" cap="flat">
              <a:solidFill>
                <a:schemeClr val="accent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grpSp>
        <p:nvGrpSpPr>
          <p:cNvPr id="46" name="Grupp 45">
            <a:extLst>
              <a:ext uri="{FF2B5EF4-FFF2-40B4-BE49-F238E27FC236}">
                <a16:creationId xmlns:a16="http://schemas.microsoft.com/office/drawing/2014/main" id="{0ACEB546-C6B0-6ED1-3DF1-E0EE3B469724}"/>
              </a:ext>
            </a:extLst>
          </p:cNvPr>
          <p:cNvGrpSpPr/>
          <p:nvPr/>
        </p:nvGrpSpPr>
        <p:grpSpPr>
          <a:xfrm>
            <a:off x="11239044" y="3671794"/>
            <a:ext cx="260422" cy="714855"/>
            <a:chOff x="9032896" y="4393248"/>
            <a:chExt cx="260422" cy="714855"/>
          </a:xfrm>
        </p:grpSpPr>
        <p:sp>
          <p:nvSpPr>
            <p:cNvPr id="40" name="Frihandsfigur: Form 39">
              <a:extLst>
                <a:ext uri="{FF2B5EF4-FFF2-40B4-BE49-F238E27FC236}">
                  <a16:creationId xmlns:a16="http://schemas.microsoft.com/office/drawing/2014/main" id="{96794CD0-DF52-977E-E86F-B0A2BDCFB6DB}"/>
                </a:ext>
              </a:extLst>
            </p:cNvPr>
            <p:cNvSpPr/>
            <p:nvPr/>
          </p:nvSpPr>
          <p:spPr>
            <a:xfrm>
              <a:off x="9032896" y="4847681"/>
              <a:ext cx="260422" cy="260422"/>
            </a:xfrm>
            <a:custGeom>
              <a:avLst/>
              <a:gdLst>
                <a:gd name="connsiteX0" fmla="*/ 214916 w 260422"/>
                <a:gd name="connsiteY0" fmla="*/ 0 h 260422"/>
                <a:gd name="connsiteX1" fmla="*/ 260423 w 260422"/>
                <a:gd name="connsiteY1" fmla="*/ 45507 h 260422"/>
                <a:gd name="connsiteX2" fmla="*/ 260423 w 260422"/>
                <a:gd name="connsiteY2" fmla="*/ 214915 h 260422"/>
                <a:gd name="connsiteX3" fmla="*/ 214916 w 260422"/>
                <a:gd name="connsiteY3" fmla="*/ 260422 h 260422"/>
                <a:gd name="connsiteX4" fmla="*/ 45508 w 260422"/>
                <a:gd name="connsiteY4" fmla="*/ 260422 h 260422"/>
                <a:gd name="connsiteX5" fmla="*/ 0 w 260422"/>
                <a:gd name="connsiteY5" fmla="*/ 214915 h 260422"/>
                <a:gd name="connsiteX6" fmla="*/ 0 w 260422"/>
                <a:gd name="connsiteY6" fmla="*/ 45507 h 260422"/>
                <a:gd name="connsiteX7" fmla="*/ 45508 w 260422"/>
                <a:gd name="connsiteY7" fmla="*/ 0 h 260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0422" h="260422">
                  <a:moveTo>
                    <a:pt x="214916" y="0"/>
                  </a:moveTo>
                  <a:cubicBezTo>
                    <a:pt x="240049" y="0"/>
                    <a:pt x="260423" y="20374"/>
                    <a:pt x="260423" y="45507"/>
                  </a:cubicBezTo>
                  <a:lnTo>
                    <a:pt x="260423" y="214915"/>
                  </a:lnTo>
                  <a:cubicBezTo>
                    <a:pt x="260423" y="240048"/>
                    <a:pt x="240049" y="260422"/>
                    <a:pt x="214916" y="260422"/>
                  </a:cubicBezTo>
                  <a:lnTo>
                    <a:pt x="45508" y="260422"/>
                  </a:lnTo>
                  <a:cubicBezTo>
                    <a:pt x="20374" y="260422"/>
                    <a:pt x="0" y="240048"/>
                    <a:pt x="0" y="214915"/>
                  </a:cubicBezTo>
                  <a:lnTo>
                    <a:pt x="0" y="45507"/>
                  </a:lnTo>
                  <a:cubicBezTo>
                    <a:pt x="0" y="20374"/>
                    <a:pt x="20374" y="0"/>
                    <a:pt x="45508" y="0"/>
                  </a:cubicBezTo>
                  <a:close/>
                </a:path>
              </a:pathLst>
            </a:custGeom>
            <a:solidFill>
              <a:schemeClr val="accent1"/>
            </a:solidFill>
            <a:ln w="127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1" name="Frihandsfigur: Form 40">
              <a:extLst>
                <a:ext uri="{FF2B5EF4-FFF2-40B4-BE49-F238E27FC236}">
                  <a16:creationId xmlns:a16="http://schemas.microsoft.com/office/drawing/2014/main" id="{303A496B-B329-2ADC-EF77-34E55B4B872C}"/>
                </a:ext>
              </a:extLst>
            </p:cNvPr>
            <p:cNvSpPr/>
            <p:nvPr/>
          </p:nvSpPr>
          <p:spPr>
            <a:xfrm>
              <a:off x="9163171" y="4393248"/>
              <a:ext cx="12747" cy="488976"/>
            </a:xfrm>
            <a:custGeom>
              <a:avLst/>
              <a:gdLst>
                <a:gd name="connsiteX0" fmla="*/ 0 w 12747"/>
                <a:gd name="connsiteY0" fmla="*/ 488977 h 488976"/>
                <a:gd name="connsiteX1" fmla="*/ 0 w 12747"/>
                <a:gd name="connsiteY1" fmla="*/ 0 h 488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747" h="488976">
                  <a:moveTo>
                    <a:pt x="0" y="488977"/>
                  </a:moveTo>
                  <a:lnTo>
                    <a:pt x="0" y="0"/>
                  </a:lnTo>
                </a:path>
              </a:pathLst>
            </a:custGeom>
            <a:ln w="63683" cap="flat">
              <a:solidFill>
                <a:schemeClr val="accent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sp>
        <p:nvSpPr>
          <p:cNvPr id="52" name="textruta 51">
            <a:extLst>
              <a:ext uri="{FF2B5EF4-FFF2-40B4-BE49-F238E27FC236}">
                <a16:creationId xmlns:a16="http://schemas.microsoft.com/office/drawing/2014/main" id="{90355D2F-1F26-51B8-0F0C-40354E7379BF}"/>
              </a:ext>
            </a:extLst>
          </p:cNvPr>
          <p:cNvSpPr txBox="1"/>
          <p:nvPr/>
        </p:nvSpPr>
        <p:spPr>
          <a:xfrm>
            <a:off x="914711" y="1217776"/>
            <a:ext cx="2908238" cy="18364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76213" indent="-176213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Boka lämplig lokal via den resebyrå som Vårdförbundet använder. Gör det möjligt att justera/komplettera bokningen längre fram. </a:t>
            </a:r>
          </a:p>
          <a:p>
            <a:pPr marL="176213" indent="-176213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Utse gärna en arbetsgrupp som jobbar vidare med årsmötet och återkopplar till styrelsen regelbundet.</a:t>
            </a:r>
          </a:p>
          <a:p>
            <a:pPr marL="176213" indent="-176213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Upprätta dialog med valberedningen, jämka ihop era processer om nödvändigt.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B066D720-8C2D-9402-1C34-882FD848E40E}"/>
              </a:ext>
            </a:extLst>
          </p:cNvPr>
          <p:cNvSpPr txBox="1"/>
          <p:nvPr/>
        </p:nvSpPr>
        <p:spPr>
          <a:xfrm>
            <a:off x="952956" y="3927123"/>
            <a:ext cx="5403057" cy="227754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76213" indent="-176213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Planera formerna för mötet. Se Demokratihandboken för obligatoriska </a:t>
            </a:r>
            <a:br>
              <a:rPr lang="sv-SE" sz="1100" dirty="0"/>
            </a:br>
            <a:r>
              <a:rPr lang="sv-SE" sz="1100" dirty="0"/>
              <a:t>moment. Övrigt innehåll kan t.ex. vara föreläsare, gruppövningar, </a:t>
            </a:r>
            <a:br>
              <a:rPr lang="sv-SE" sz="1100" dirty="0"/>
            </a:br>
            <a:r>
              <a:rPr lang="sv-SE" sz="1100" dirty="0"/>
              <a:t>underhållning, uppmärksamma stipendiater </a:t>
            </a:r>
            <a:r>
              <a:rPr lang="sv-SE" sz="1100" dirty="0" err="1"/>
              <a:t>m.m</a:t>
            </a:r>
            <a:r>
              <a:rPr lang="sv-SE" sz="1100" dirty="0"/>
              <a:t> </a:t>
            </a:r>
          </a:p>
          <a:p>
            <a:pPr marL="176213" indent="-176213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Ska vissa moment ske med hjälp av </a:t>
            </a:r>
            <a:r>
              <a:rPr lang="sv-SE" sz="1100" dirty="0" err="1"/>
              <a:t>Vote</a:t>
            </a:r>
            <a:r>
              <a:rPr lang="sv-SE" sz="1100" dirty="0"/>
              <a:t>-it? </a:t>
            </a:r>
          </a:p>
          <a:p>
            <a:pPr marL="176213" indent="-176213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Planera motionsprocess. Gör en plan för när ni tar emot motioner, hur information om motion ska delges medlem, hur styrelsen ska behandla inkomna motioner. </a:t>
            </a:r>
          </a:p>
          <a:p>
            <a:pPr marL="176213" indent="-176213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Ordna med mötespresidium; ordförande och sekreterare. </a:t>
            </a:r>
          </a:p>
          <a:p>
            <a:pPr marL="176213" indent="-176213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Boka eventuell underhållning/föreläsare eller dylikt.</a:t>
            </a:r>
          </a:p>
          <a:p>
            <a:pPr marL="176213" indent="-176213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Justera eventuellt lokalbokningen beroende på formerna för mötet. Ni kanske behöver ett grupprum, mer teknisk utrustning, extra bord för t.ex. avprickning, valberedningen, röstning m.m.</a:t>
            </a:r>
          </a:p>
          <a:p>
            <a:pPr marL="176213" indent="-176213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Behöver valberedningen särskild utrustning på mötet? Har de andra önskemål?</a:t>
            </a:r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39B621FE-EC63-D32E-1494-E557D1DAE380}"/>
              </a:ext>
            </a:extLst>
          </p:cNvPr>
          <p:cNvGrpSpPr/>
          <p:nvPr/>
        </p:nvGrpSpPr>
        <p:grpSpPr>
          <a:xfrm>
            <a:off x="6095591" y="1483955"/>
            <a:ext cx="260422" cy="1854057"/>
            <a:chOff x="646359" y="2356271"/>
            <a:chExt cx="260422" cy="1854057"/>
          </a:xfrm>
        </p:grpSpPr>
        <p:sp>
          <p:nvSpPr>
            <p:cNvPr id="5" name="Frihandsfigur: Form 4">
              <a:extLst>
                <a:ext uri="{FF2B5EF4-FFF2-40B4-BE49-F238E27FC236}">
                  <a16:creationId xmlns:a16="http://schemas.microsoft.com/office/drawing/2014/main" id="{50A83247-77CA-EC8F-DF83-1865F1DF1416}"/>
                </a:ext>
              </a:extLst>
            </p:cNvPr>
            <p:cNvSpPr/>
            <p:nvPr/>
          </p:nvSpPr>
          <p:spPr>
            <a:xfrm>
              <a:off x="646359" y="2356271"/>
              <a:ext cx="260422" cy="260422"/>
            </a:xfrm>
            <a:custGeom>
              <a:avLst/>
              <a:gdLst>
                <a:gd name="connsiteX0" fmla="*/ 214915 w 260422"/>
                <a:gd name="connsiteY0" fmla="*/ 0 h 260422"/>
                <a:gd name="connsiteX1" fmla="*/ 260422 w 260422"/>
                <a:gd name="connsiteY1" fmla="*/ 45507 h 260422"/>
                <a:gd name="connsiteX2" fmla="*/ 260422 w 260422"/>
                <a:gd name="connsiteY2" fmla="*/ 214915 h 260422"/>
                <a:gd name="connsiteX3" fmla="*/ 214915 w 260422"/>
                <a:gd name="connsiteY3" fmla="*/ 260422 h 260422"/>
                <a:gd name="connsiteX4" fmla="*/ 45507 w 260422"/>
                <a:gd name="connsiteY4" fmla="*/ 260422 h 260422"/>
                <a:gd name="connsiteX5" fmla="*/ 0 w 260422"/>
                <a:gd name="connsiteY5" fmla="*/ 214915 h 260422"/>
                <a:gd name="connsiteX6" fmla="*/ 0 w 260422"/>
                <a:gd name="connsiteY6" fmla="*/ 45507 h 260422"/>
                <a:gd name="connsiteX7" fmla="*/ 45507 w 260422"/>
                <a:gd name="connsiteY7" fmla="*/ 0 h 260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0422" h="260422">
                  <a:moveTo>
                    <a:pt x="214915" y="0"/>
                  </a:moveTo>
                  <a:cubicBezTo>
                    <a:pt x="240048" y="0"/>
                    <a:pt x="260422" y="20374"/>
                    <a:pt x="260422" y="45507"/>
                  </a:cubicBezTo>
                  <a:lnTo>
                    <a:pt x="260422" y="214915"/>
                  </a:lnTo>
                  <a:cubicBezTo>
                    <a:pt x="260422" y="240048"/>
                    <a:pt x="240048" y="260422"/>
                    <a:pt x="214915" y="260422"/>
                  </a:cubicBezTo>
                  <a:lnTo>
                    <a:pt x="45507" y="260422"/>
                  </a:lnTo>
                  <a:cubicBezTo>
                    <a:pt x="20374" y="260422"/>
                    <a:pt x="0" y="240048"/>
                    <a:pt x="0" y="214915"/>
                  </a:cubicBezTo>
                  <a:lnTo>
                    <a:pt x="0" y="45507"/>
                  </a:lnTo>
                  <a:cubicBezTo>
                    <a:pt x="0" y="20374"/>
                    <a:pt x="20374" y="0"/>
                    <a:pt x="45507" y="0"/>
                  </a:cubicBezTo>
                  <a:close/>
                </a:path>
              </a:pathLst>
            </a:custGeom>
            <a:solidFill>
              <a:schemeClr val="bg2"/>
            </a:solidFill>
            <a:ln w="127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7" name="Frihandsfigur: Form 6">
              <a:extLst>
                <a:ext uri="{FF2B5EF4-FFF2-40B4-BE49-F238E27FC236}">
                  <a16:creationId xmlns:a16="http://schemas.microsoft.com/office/drawing/2014/main" id="{A7883309-F5AB-EAE0-8A7C-3911B2334BF5}"/>
                </a:ext>
              </a:extLst>
            </p:cNvPr>
            <p:cNvSpPr/>
            <p:nvPr/>
          </p:nvSpPr>
          <p:spPr>
            <a:xfrm>
              <a:off x="776506" y="2582148"/>
              <a:ext cx="12747" cy="1628180"/>
            </a:xfrm>
            <a:custGeom>
              <a:avLst/>
              <a:gdLst>
                <a:gd name="connsiteX0" fmla="*/ 0 w 12747"/>
                <a:gd name="connsiteY0" fmla="*/ 0 h 1628180"/>
                <a:gd name="connsiteX1" fmla="*/ 0 w 12747"/>
                <a:gd name="connsiteY1" fmla="*/ 1628180 h 1628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747" h="1628180">
                  <a:moveTo>
                    <a:pt x="0" y="0"/>
                  </a:moveTo>
                  <a:lnTo>
                    <a:pt x="0" y="1628180"/>
                  </a:lnTo>
                </a:path>
              </a:pathLst>
            </a:custGeom>
            <a:ln w="63683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sp>
        <p:nvSpPr>
          <p:cNvPr id="8" name="textruta 7">
            <a:extLst>
              <a:ext uri="{FF2B5EF4-FFF2-40B4-BE49-F238E27FC236}">
                <a16:creationId xmlns:a16="http://schemas.microsoft.com/office/drawing/2014/main" id="{F6B913F7-5FF3-F7DC-DE86-9E09B5303049}"/>
              </a:ext>
            </a:extLst>
          </p:cNvPr>
          <p:cNvSpPr txBox="1"/>
          <p:nvPr/>
        </p:nvSpPr>
        <p:spPr>
          <a:xfrm>
            <a:off x="6408432" y="3917030"/>
            <a:ext cx="5234549" cy="286232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71450" indent="-171450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Styrelsen förbereder och beslutar om årsmöteshandlingar. Handlingarna laddas upp i årsmötesteamet för senare publicering på webben. </a:t>
            </a:r>
          </a:p>
          <a:p>
            <a:pPr marL="171450" indent="-171450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Skriv eventuellt svar på motion och ev. propositioner till årsmötet. </a:t>
            </a:r>
          </a:p>
          <a:p>
            <a:pPr marL="171450" indent="-171450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Valberedningen lämnar förslag på fördelning av arvode och val till förtroendeuppdrag. Förslag om arvode läggs på webben, förslag till förtroendevald visas på nominera.se </a:t>
            </a:r>
          </a:p>
          <a:p>
            <a:pPr marL="171450" indent="-171450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Gå igenom föredragningslistan med mötespresidiet. </a:t>
            </a:r>
          </a:p>
          <a:p>
            <a:pPr marL="171450" indent="-171450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Ha koll på att anmälningar kommer in, gör ev. påminnelser i sociala medier. </a:t>
            </a:r>
          </a:p>
          <a:p>
            <a:pPr marL="171450" indent="-171450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Lämna besked om specialkost till cateringfirma/konferensanläggningen. Bestäm vilken sittning ni vill ha, t.ex. biosittning, små bord etc. </a:t>
            </a:r>
          </a:p>
          <a:p>
            <a:pPr marL="171450" indent="-171450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Förbered för sluten omröstning vid valpunkten. Röstblanketter, röstkort, försluten ”valurna” samt avprickningslistor (medlemslistor). </a:t>
            </a:r>
          </a:p>
          <a:p>
            <a:pPr marL="171450" indent="-171450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Eventuellt beställ blommor eller andra gåvor till avtackning. </a:t>
            </a:r>
          </a:p>
          <a:p>
            <a:pPr marL="171450" indent="-171450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Bestäm vem som gör vad under årsmötet. </a:t>
            </a:r>
          </a:p>
          <a:p>
            <a:pPr marL="171450" indent="-171450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Förbered eventuella powerpointbilder som ska visas. 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CFC088AE-A228-2FBD-EE8F-7732F854D517}"/>
              </a:ext>
            </a:extLst>
          </p:cNvPr>
          <p:cNvSpPr txBox="1"/>
          <p:nvPr/>
        </p:nvSpPr>
        <p:spPr>
          <a:xfrm>
            <a:off x="4065936" y="1483422"/>
            <a:ext cx="174916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100" dirty="0"/>
              <a:t>Valberedningen </a:t>
            </a:r>
            <a:br>
              <a:rPr lang="sv-SE" sz="1100" dirty="0"/>
            </a:br>
            <a:r>
              <a:rPr lang="sv-SE" sz="1100" dirty="0"/>
              <a:t>behöver tänka igenom process och information till medlemmar före och efter årsmötet.</a:t>
            </a:r>
          </a:p>
        </p:txBody>
      </p:sp>
      <p:pic>
        <p:nvPicPr>
          <p:cNvPr id="11" name="Icon">
            <a:extLst>
              <a:ext uri="{FF2B5EF4-FFF2-40B4-BE49-F238E27FC236}">
                <a16:creationId xmlns:a16="http://schemas.microsoft.com/office/drawing/2014/main" id="{3C987B19-FC24-EF74-1820-991698B454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40003" y="1343001"/>
            <a:ext cx="1821453" cy="1821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82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3780F-E5CC-435C-FAF7-07F0F7F2C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ruta 48">
            <a:extLst>
              <a:ext uri="{FF2B5EF4-FFF2-40B4-BE49-F238E27FC236}">
                <a16:creationId xmlns:a16="http://schemas.microsoft.com/office/drawing/2014/main" id="{578DD4F9-BD84-172A-7ACD-D3A91020C66A}"/>
              </a:ext>
            </a:extLst>
          </p:cNvPr>
          <p:cNvSpPr txBox="1"/>
          <p:nvPr/>
        </p:nvSpPr>
        <p:spPr>
          <a:xfrm>
            <a:off x="5957990" y="1316895"/>
            <a:ext cx="5457504" cy="191334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71450" indent="-171450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Mötessekreteraren skriver protokollsförslag som skickas till justerare och ordförande för godkännande. Därefter skriver mötessekreteraren ut ett original, undertecknar och lämnar till ordförande och justerare för underteckning. </a:t>
            </a:r>
          </a:p>
          <a:p>
            <a:pPr marL="171450" indent="-171450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Efter att protokollet justerats behöver det arkiveras tillsammans med alla övriga årsmöteshandlingar, kontakta verksamhetshandläggare för hjälp. </a:t>
            </a:r>
          </a:p>
          <a:p>
            <a:pPr marL="171450" indent="-171450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Närvaroregistrera i Aktivitetsportalen om det inte gjordes under mötet. </a:t>
            </a:r>
          </a:p>
          <a:p>
            <a:pPr marL="171450" indent="-171450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Om nyval skett av ett eller flera förtroendeuppdrag, kontakta </a:t>
            </a:r>
            <a:r>
              <a:rPr lang="sv-SE" sz="1100" dirty="0" err="1"/>
              <a:t>verksamhets-handläggare</a:t>
            </a:r>
            <a:r>
              <a:rPr lang="sv-SE" sz="1100" dirty="0"/>
              <a:t> och informera om de nya uppdragen samt mandatperiod. </a:t>
            </a:r>
          </a:p>
          <a:p>
            <a:pPr marL="171450" indent="-171450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Beakta årsmötets medskick och förslag i planeringen för nästkommande år. </a:t>
            </a:r>
          </a:p>
          <a:p>
            <a:pPr marL="171450" indent="-171450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Starta process för introduktion av de som valts till förtroendeuppdrag.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4A91FDF-02B2-6841-CF47-9B67B2CFB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675" y="503239"/>
            <a:ext cx="11042650" cy="587984"/>
          </a:xfrm>
        </p:spPr>
        <p:txBody>
          <a:bodyPr/>
          <a:lstStyle/>
          <a:p>
            <a:r>
              <a:rPr lang="sv-SE" dirty="0"/>
              <a:t>Tidslinje: genomförande årsmöte</a:t>
            </a:r>
          </a:p>
        </p:txBody>
      </p:sp>
      <p:sp>
        <p:nvSpPr>
          <p:cNvPr id="20" name="Frihandsfigur: Form 19">
            <a:extLst>
              <a:ext uri="{FF2B5EF4-FFF2-40B4-BE49-F238E27FC236}">
                <a16:creationId xmlns:a16="http://schemas.microsoft.com/office/drawing/2014/main" id="{918459C6-9313-683D-2DFF-FD53947965D3}"/>
              </a:ext>
            </a:extLst>
          </p:cNvPr>
          <p:cNvSpPr/>
          <p:nvPr/>
        </p:nvSpPr>
        <p:spPr>
          <a:xfrm>
            <a:off x="7610981" y="3305954"/>
            <a:ext cx="4032000" cy="365840"/>
          </a:xfrm>
          <a:custGeom>
            <a:avLst/>
            <a:gdLst>
              <a:gd name="connsiteX0" fmla="*/ 0 w 2908366"/>
              <a:gd name="connsiteY0" fmla="*/ 0 h 365840"/>
              <a:gd name="connsiteX1" fmla="*/ 0 w 2908366"/>
              <a:gd name="connsiteY1" fmla="*/ 365840 h 365840"/>
              <a:gd name="connsiteX2" fmla="*/ 2761011 w 2908366"/>
              <a:gd name="connsiteY2" fmla="*/ 365840 h 365840"/>
              <a:gd name="connsiteX3" fmla="*/ 2908367 w 2908366"/>
              <a:gd name="connsiteY3" fmla="*/ 189676 h 365840"/>
              <a:gd name="connsiteX4" fmla="*/ 2761011 w 2908366"/>
              <a:gd name="connsiteY4" fmla="*/ 0 h 365840"/>
              <a:gd name="connsiteX5" fmla="*/ 0 w 2908366"/>
              <a:gd name="connsiteY5" fmla="*/ 0 h 365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08366" h="365840">
                <a:moveTo>
                  <a:pt x="0" y="0"/>
                </a:moveTo>
                <a:lnTo>
                  <a:pt x="0" y="365840"/>
                </a:lnTo>
                <a:lnTo>
                  <a:pt x="2761011" y="365840"/>
                </a:lnTo>
                <a:lnTo>
                  <a:pt x="2908367" y="189676"/>
                </a:lnTo>
                <a:lnTo>
                  <a:pt x="2761011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sv-SE" dirty="0"/>
              <a:t>Efter årsmötet</a:t>
            </a:r>
          </a:p>
        </p:txBody>
      </p:sp>
      <p:sp>
        <p:nvSpPr>
          <p:cNvPr id="25" name="Frihandsfigur: Form 24">
            <a:extLst>
              <a:ext uri="{FF2B5EF4-FFF2-40B4-BE49-F238E27FC236}">
                <a16:creationId xmlns:a16="http://schemas.microsoft.com/office/drawing/2014/main" id="{A4414A43-02B5-71D0-84CE-3C9CC76DC130}"/>
              </a:ext>
            </a:extLst>
          </p:cNvPr>
          <p:cNvSpPr/>
          <p:nvPr/>
        </p:nvSpPr>
        <p:spPr>
          <a:xfrm>
            <a:off x="4049542" y="3305954"/>
            <a:ext cx="4032000" cy="365840"/>
          </a:xfrm>
          <a:custGeom>
            <a:avLst/>
            <a:gdLst>
              <a:gd name="connsiteX0" fmla="*/ 0 w 2908366"/>
              <a:gd name="connsiteY0" fmla="*/ 0 h 365840"/>
              <a:gd name="connsiteX1" fmla="*/ 0 w 2908366"/>
              <a:gd name="connsiteY1" fmla="*/ 365840 h 365840"/>
              <a:gd name="connsiteX2" fmla="*/ 2761138 w 2908366"/>
              <a:gd name="connsiteY2" fmla="*/ 365840 h 365840"/>
              <a:gd name="connsiteX3" fmla="*/ 2908366 w 2908366"/>
              <a:gd name="connsiteY3" fmla="*/ 189676 h 365840"/>
              <a:gd name="connsiteX4" fmla="*/ 2761138 w 2908366"/>
              <a:gd name="connsiteY4" fmla="*/ 0 h 365840"/>
              <a:gd name="connsiteX5" fmla="*/ 0 w 2908366"/>
              <a:gd name="connsiteY5" fmla="*/ 0 h 365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08366" h="365840">
                <a:moveTo>
                  <a:pt x="0" y="0"/>
                </a:moveTo>
                <a:lnTo>
                  <a:pt x="0" y="365840"/>
                </a:lnTo>
                <a:lnTo>
                  <a:pt x="2761138" y="365840"/>
                </a:lnTo>
                <a:lnTo>
                  <a:pt x="2908366" y="189676"/>
                </a:lnTo>
                <a:lnTo>
                  <a:pt x="276113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sv-SE" dirty="0"/>
              <a:t>Under årsmötet</a:t>
            </a:r>
          </a:p>
        </p:txBody>
      </p:sp>
      <p:sp>
        <p:nvSpPr>
          <p:cNvPr id="26" name="Frihandsfigur: Form 25">
            <a:extLst>
              <a:ext uri="{FF2B5EF4-FFF2-40B4-BE49-F238E27FC236}">
                <a16:creationId xmlns:a16="http://schemas.microsoft.com/office/drawing/2014/main" id="{7CB6C1AC-83F4-B123-150C-ED12F5218DEA}"/>
              </a:ext>
            </a:extLst>
          </p:cNvPr>
          <p:cNvSpPr/>
          <p:nvPr/>
        </p:nvSpPr>
        <p:spPr>
          <a:xfrm>
            <a:off x="561974" y="3305954"/>
            <a:ext cx="4032000" cy="365840"/>
          </a:xfrm>
          <a:custGeom>
            <a:avLst/>
            <a:gdLst>
              <a:gd name="connsiteX0" fmla="*/ 0 w 2908238"/>
              <a:gd name="connsiteY0" fmla="*/ 0 h 365840"/>
              <a:gd name="connsiteX1" fmla="*/ 0 w 2908238"/>
              <a:gd name="connsiteY1" fmla="*/ 365840 h 365840"/>
              <a:gd name="connsiteX2" fmla="*/ 2761011 w 2908238"/>
              <a:gd name="connsiteY2" fmla="*/ 365840 h 365840"/>
              <a:gd name="connsiteX3" fmla="*/ 2908239 w 2908238"/>
              <a:gd name="connsiteY3" fmla="*/ 189676 h 365840"/>
              <a:gd name="connsiteX4" fmla="*/ 2761011 w 2908238"/>
              <a:gd name="connsiteY4" fmla="*/ 0 h 365840"/>
              <a:gd name="connsiteX5" fmla="*/ 0 w 2908238"/>
              <a:gd name="connsiteY5" fmla="*/ 0 h 365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08238" h="365840">
                <a:moveTo>
                  <a:pt x="0" y="0"/>
                </a:moveTo>
                <a:lnTo>
                  <a:pt x="0" y="365840"/>
                </a:lnTo>
                <a:lnTo>
                  <a:pt x="2761011" y="365840"/>
                </a:lnTo>
                <a:lnTo>
                  <a:pt x="2908239" y="189676"/>
                </a:lnTo>
                <a:lnTo>
                  <a:pt x="2761011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sv-SE" dirty="0"/>
              <a:t>I anslutning till mötet</a:t>
            </a:r>
          </a:p>
        </p:txBody>
      </p:sp>
      <p:grpSp>
        <p:nvGrpSpPr>
          <p:cNvPr id="42" name="Grupp 41">
            <a:extLst>
              <a:ext uri="{FF2B5EF4-FFF2-40B4-BE49-F238E27FC236}">
                <a16:creationId xmlns:a16="http://schemas.microsoft.com/office/drawing/2014/main" id="{908E0D8D-AE89-EF19-2602-592C8968D532}"/>
              </a:ext>
            </a:extLst>
          </p:cNvPr>
          <p:cNvGrpSpPr/>
          <p:nvPr/>
        </p:nvGrpSpPr>
        <p:grpSpPr>
          <a:xfrm>
            <a:off x="646359" y="1634817"/>
            <a:ext cx="260422" cy="1854057"/>
            <a:chOff x="646359" y="2356271"/>
            <a:chExt cx="260422" cy="1854057"/>
          </a:xfrm>
        </p:grpSpPr>
        <p:sp>
          <p:nvSpPr>
            <p:cNvPr id="27" name="Frihandsfigur: Form 26">
              <a:extLst>
                <a:ext uri="{FF2B5EF4-FFF2-40B4-BE49-F238E27FC236}">
                  <a16:creationId xmlns:a16="http://schemas.microsoft.com/office/drawing/2014/main" id="{7D13ECD9-2FD2-8A4F-8C94-4422DADE17FF}"/>
                </a:ext>
              </a:extLst>
            </p:cNvPr>
            <p:cNvSpPr/>
            <p:nvPr/>
          </p:nvSpPr>
          <p:spPr>
            <a:xfrm>
              <a:off x="646359" y="2356271"/>
              <a:ext cx="260422" cy="260422"/>
            </a:xfrm>
            <a:custGeom>
              <a:avLst/>
              <a:gdLst>
                <a:gd name="connsiteX0" fmla="*/ 214915 w 260422"/>
                <a:gd name="connsiteY0" fmla="*/ 0 h 260422"/>
                <a:gd name="connsiteX1" fmla="*/ 260422 w 260422"/>
                <a:gd name="connsiteY1" fmla="*/ 45507 h 260422"/>
                <a:gd name="connsiteX2" fmla="*/ 260422 w 260422"/>
                <a:gd name="connsiteY2" fmla="*/ 214915 h 260422"/>
                <a:gd name="connsiteX3" fmla="*/ 214915 w 260422"/>
                <a:gd name="connsiteY3" fmla="*/ 260422 h 260422"/>
                <a:gd name="connsiteX4" fmla="*/ 45507 w 260422"/>
                <a:gd name="connsiteY4" fmla="*/ 260422 h 260422"/>
                <a:gd name="connsiteX5" fmla="*/ 0 w 260422"/>
                <a:gd name="connsiteY5" fmla="*/ 214915 h 260422"/>
                <a:gd name="connsiteX6" fmla="*/ 0 w 260422"/>
                <a:gd name="connsiteY6" fmla="*/ 45507 h 260422"/>
                <a:gd name="connsiteX7" fmla="*/ 45507 w 260422"/>
                <a:gd name="connsiteY7" fmla="*/ 0 h 260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0422" h="260422">
                  <a:moveTo>
                    <a:pt x="214915" y="0"/>
                  </a:moveTo>
                  <a:cubicBezTo>
                    <a:pt x="240048" y="0"/>
                    <a:pt x="260422" y="20374"/>
                    <a:pt x="260422" y="45507"/>
                  </a:cubicBezTo>
                  <a:lnTo>
                    <a:pt x="260422" y="214915"/>
                  </a:lnTo>
                  <a:cubicBezTo>
                    <a:pt x="260422" y="240048"/>
                    <a:pt x="240048" y="260422"/>
                    <a:pt x="214915" y="260422"/>
                  </a:cubicBezTo>
                  <a:lnTo>
                    <a:pt x="45507" y="260422"/>
                  </a:lnTo>
                  <a:cubicBezTo>
                    <a:pt x="20374" y="260422"/>
                    <a:pt x="0" y="240048"/>
                    <a:pt x="0" y="214915"/>
                  </a:cubicBezTo>
                  <a:lnTo>
                    <a:pt x="0" y="45507"/>
                  </a:lnTo>
                  <a:cubicBezTo>
                    <a:pt x="0" y="20374"/>
                    <a:pt x="20374" y="0"/>
                    <a:pt x="45507" y="0"/>
                  </a:cubicBezTo>
                  <a:close/>
                </a:path>
              </a:pathLst>
            </a:custGeom>
            <a:solidFill>
              <a:schemeClr val="bg2"/>
            </a:solidFill>
            <a:ln w="127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8" name="Frihandsfigur: Form 27">
              <a:extLst>
                <a:ext uri="{FF2B5EF4-FFF2-40B4-BE49-F238E27FC236}">
                  <a16:creationId xmlns:a16="http://schemas.microsoft.com/office/drawing/2014/main" id="{48D6156E-E64A-9932-8BB7-BE7EF921D3C0}"/>
                </a:ext>
              </a:extLst>
            </p:cNvPr>
            <p:cNvSpPr/>
            <p:nvPr/>
          </p:nvSpPr>
          <p:spPr>
            <a:xfrm>
              <a:off x="776506" y="2582148"/>
              <a:ext cx="12747" cy="1628180"/>
            </a:xfrm>
            <a:custGeom>
              <a:avLst/>
              <a:gdLst>
                <a:gd name="connsiteX0" fmla="*/ 0 w 12747"/>
                <a:gd name="connsiteY0" fmla="*/ 0 h 1628180"/>
                <a:gd name="connsiteX1" fmla="*/ 0 w 12747"/>
                <a:gd name="connsiteY1" fmla="*/ 1628180 h 1628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747" h="1628180">
                  <a:moveTo>
                    <a:pt x="0" y="0"/>
                  </a:moveTo>
                  <a:lnTo>
                    <a:pt x="0" y="1628180"/>
                  </a:lnTo>
                </a:path>
              </a:pathLst>
            </a:custGeom>
            <a:ln w="63683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grpSp>
        <p:nvGrpSpPr>
          <p:cNvPr id="9" name="Grupp 8">
            <a:extLst>
              <a:ext uri="{FF2B5EF4-FFF2-40B4-BE49-F238E27FC236}">
                <a16:creationId xmlns:a16="http://schemas.microsoft.com/office/drawing/2014/main" id="{E6CED5A2-5A3A-AEC4-FB34-3D2421FCA261}"/>
              </a:ext>
            </a:extLst>
          </p:cNvPr>
          <p:cNvGrpSpPr/>
          <p:nvPr/>
        </p:nvGrpSpPr>
        <p:grpSpPr>
          <a:xfrm>
            <a:off x="4715223" y="3671794"/>
            <a:ext cx="260422" cy="1419531"/>
            <a:chOff x="4715223" y="3671794"/>
            <a:chExt cx="260422" cy="1419531"/>
          </a:xfrm>
        </p:grpSpPr>
        <p:sp>
          <p:nvSpPr>
            <p:cNvPr id="38" name="Frihandsfigur: Form 37">
              <a:extLst>
                <a:ext uri="{FF2B5EF4-FFF2-40B4-BE49-F238E27FC236}">
                  <a16:creationId xmlns:a16="http://schemas.microsoft.com/office/drawing/2014/main" id="{621FFC8F-6FAE-4F30-6CCE-B5139778989D}"/>
                </a:ext>
              </a:extLst>
            </p:cNvPr>
            <p:cNvSpPr/>
            <p:nvPr/>
          </p:nvSpPr>
          <p:spPr>
            <a:xfrm>
              <a:off x="4715223" y="4830903"/>
              <a:ext cx="260422" cy="260422"/>
            </a:xfrm>
            <a:custGeom>
              <a:avLst/>
              <a:gdLst>
                <a:gd name="connsiteX0" fmla="*/ 214915 w 260422"/>
                <a:gd name="connsiteY0" fmla="*/ 0 h 260422"/>
                <a:gd name="connsiteX1" fmla="*/ 260422 w 260422"/>
                <a:gd name="connsiteY1" fmla="*/ 45507 h 260422"/>
                <a:gd name="connsiteX2" fmla="*/ 260422 w 260422"/>
                <a:gd name="connsiteY2" fmla="*/ 214915 h 260422"/>
                <a:gd name="connsiteX3" fmla="*/ 214915 w 260422"/>
                <a:gd name="connsiteY3" fmla="*/ 260422 h 260422"/>
                <a:gd name="connsiteX4" fmla="*/ 45507 w 260422"/>
                <a:gd name="connsiteY4" fmla="*/ 260422 h 260422"/>
                <a:gd name="connsiteX5" fmla="*/ 0 w 260422"/>
                <a:gd name="connsiteY5" fmla="*/ 214915 h 260422"/>
                <a:gd name="connsiteX6" fmla="*/ 0 w 260422"/>
                <a:gd name="connsiteY6" fmla="*/ 45507 h 260422"/>
                <a:gd name="connsiteX7" fmla="*/ 45507 w 260422"/>
                <a:gd name="connsiteY7" fmla="*/ 0 h 260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0422" h="260422">
                  <a:moveTo>
                    <a:pt x="214915" y="0"/>
                  </a:moveTo>
                  <a:cubicBezTo>
                    <a:pt x="240048" y="0"/>
                    <a:pt x="260422" y="20374"/>
                    <a:pt x="260422" y="45507"/>
                  </a:cubicBezTo>
                  <a:lnTo>
                    <a:pt x="260422" y="214915"/>
                  </a:lnTo>
                  <a:cubicBezTo>
                    <a:pt x="260422" y="240048"/>
                    <a:pt x="240048" y="260422"/>
                    <a:pt x="214915" y="260422"/>
                  </a:cubicBezTo>
                  <a:lnTo>
                    <a:pt x="45507" y="260422"/>
                  </a:lnTo>
                  <a:cubicBezTo>
                    <a:pt x="20374" y="260422"/>
                    <a:pt x="0" y="240048"/>
                    <a:pt x="0" y="214915"/>
                  </a:cubicBezTo>
                  <a:lnTo>
                    <a:pt x="0" y="45507"/>
                  </a:lnTo>
                  <a:cubicBezTo>
                    <a:pt x="0" y="20374"/>
                    <a:pt x="20374" y="0"/>
                    <a:pt x="45507" y="0"/>
                  </a:cubicBezTo>
                  <a:close/>
                </a:path>
              </a:pathLst>
            </a:custGeom>
            <a:solidFill>
              <a:schemeClr val="accent1"/>
            </a:solidFill>
            <a:ln w="127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9" name="Frihandsfigur: Form 38">
              <a:extLst>
                <a:ext uri="{FF2B5EF4-FFF2-40B4-BE49-F238E27FC236}">
                  <a16:creationId xmlns:a16="http://schemas.microsoft.com/office/drawing/2014/main" id="{AAEB033C-48AD-3B90-ED58-40F6FAA5D43D}"/>
                </a:ext>
              </a:extLst>
            </p:cNvPr>
            <p:cNvSpPr/>
            <p:nvPr/>
          </p:nvSpPr>
          <p:spPr>
            <a:xfrm>
              <a:off x="4837565" y="3671794"/>
              <a:ext cx="45719" cy="1193652"/>
            </a:xfrm>
            <a:custGeom>
              <a:avLst/>
              <a:gdLst>
                <a:gd name="connsiteX0" fmla="*/ 0 w 12747"/>
                <a:gd name="connsiteY0" fmla="*/ 488977 h 488976"/>
                <a:gd name="connsiteX1" fmla="*/ 0 w 12747"/>
                <a:gd name="connsiteY1" fmla="*/ 0 h 488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747" h="488976">
                  <a:moveTo>
                    <a:pt x="0" y="488977"/>
                  </a:moveTo>
                  <a:lnTo>
                    <a:pt x="0" y="0"/>
                  </a:lnTo>
                </a:path>
              </a:pathLst>
            </a:custGeom>
            <a:ln w="63683" cap="flat">
              <a:solidFill>
                <a:schemeClr val="accent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sp>
        <p:nvSpPr>
          <p:cNvPr id="52" name="textruta 51">
            <a:extLst>
              <a:ext uri="{FF2B5EF4-FFF2-40B4-BE49-F238E27FC236}">
                <a16:creationId xmlns:a16="http://schemas.microsoft.com/office/drawing/2014/main" id="{1B331C11-B380-8C27-0373-54A5561D8488}"/>
              </a:ext>
            </a:extLst>
          </p:cNvPr>
          <p:cNvSpPr txBox="1"/>
          <p:nvPr/>
        </p:nvSpPr>
        <p:spPr>
          <a:xfrm>
            <a:off x="906839" y="1562462"/>
            <a:ext cx="3808384" cy="166712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76213" indent="-176213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Ta ut förteckning från Aktivitetsportalen över anmälda medlemmar som kan utgöra registreringsunderlag samt underlag för rösträkning. </a:t>
            </a:r>
          </a:p>
          <a:p>
            <a:pPr marL="176213" indent="-176213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Medlemsregistret Komet finns med före mötet i </a:t>
            </a:r>
            <a:r>
              <a:rPr lang="sv-SE" sz="1100" dirty="0" err="1"/>
              <a:t>app</a:t>
            </a:r>
            <a:r>
              <a:rPr lang="sv-SE" sz="1100" dirty="0"/>
              <a:t> eller via dator, för att kunna kontrollera medlemskap om oanmälda medlemmar dyker upp. De ska iså fall läggas till närvarolistan/röstlängden.</a:t>
            </a:r>
          </a:p>
          <a:p>
            <a:pPr marL="176213" indent="-176213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Pricka av deltagarna. Listan kan behövas som röstlängd om sluten omröstning ska ske.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46F06827-3736-2650-D0C1-EE26A7FA16EE}"/>
              </a:ext>
            </a:extLst>
          </p:cNvPr>
          <p:cNvSpPr txBox="1"/>
          <p:nvPr/>
        </p:nvSpPr>
        <p:spPr>
          <a:xfrm>
            <a:off x="4988264" y="3916282"/>
            <a:ext cx="2622717" cy="223284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76213" indent="-176213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Vald sekreterare för protokoll, förslagsvis enligt mall, samlar in eventuella skriftliga yrkanden och reservationer. </a:t>
            </a:r>
          </a:p>
          <a:p>
            <a:pPr marL="176213" indent="-176213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Samla in och sammanställa de medskick/inspel årsmötet ger inför aktivitetsplanering kommande år. </a:t>
            </a:r>
          </a:p>
          <a:p>
            <a:pPr marL="176213" indent="-176213"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v-SE" sz="1100" dirty="0"/>
              <a:t>Dokumentera gärna mötet genom att fotografera. Be om ok från de du fotar, berätta att bilderna kan publiceras på webb och sociala medier.</a:t>
            </a:r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262CA770-78FA-E165-F9B5-770E3D6E4930}"/>
              </a:ext>
            </a:extLst>
          </p:cNvPr>
          <p:cNvGrpSpPr/>
          <p:nvPr/>
        </p:nvGrpSpPr>
        <p:grpSpPr>
          <a:xfrm>
            <a:off x="11135178" y="1451897"/>
            <a:ext cx="260422" cy="1854057"/>
            <a:chOff x="646359" y="2356271"/>
            <a:chExt cx="260422" cy="1854057"/>
          </a:xfrm>
        </p:grpSpPr>
        <p:sp>
          <p:nvSpPr>
            <p:cNvPr id="5" name="Frihandsfigur: Form 4">
              <a:extLst>
                <a:ext uri="{FF2B5EF4-FFF2-40B4-BE49-F238E27FC236}">
                  <a16:creationId xmlns:a16="http://schemas.microsoft.com/office/drawing/2014/main" id="{E05BFB56-0F40-26AF-1D85-A5F9D349A40D}"/>
                </a:ext>
              </a:extLst>
            </p:cNvPr>
            <p:cNvSpPr/>
            <p:nvPr/>
          </p:nvSpPr>
          <p:spPr>
            <a:xfrm>
              <a:off x="646359" y="2356271"/>
              <a:ext cx="260422" cy="260422"/>
            </a:xfrm>
            <a:custGeom>
              <a:avLst/>
              <a:gdLst>
                <a:gd name="connsiteX0" fmla="*/ 214915 w 260422"/>
                <a:gd name="connsiteY0" fmla="*/ 0 h 260422"/>
                <a:gd name="connsiteX1" fmla="*/ 260422 w 260422"/>
                <a:gd name="connsiteY1" fmla="*/ 45507 h 260422"/>
                <a:gd name="connsiteX2" fmla="*/ 260422 w 260422"/>
                <a:gd name="connsiteY2" fmla="*/ 214915 h 260422"/>
                <a:gd name="connsiteX3" fmla="*/ 214915 w 260422"/>
                <a:gd name="connsiteY3" fmla="*/ 260422 h 260422"/>
                <a:gd name="connsiteX4" fmla="*/ 45507 w 260422"/>
                <a:gd name="connsiteY4" fmla="*/ 260422 h 260422"/>
                <a:gd name="connsiteX5" fmla="*/ 0 w 260422"/>
                <a:gd name="connsiteY5" fmla="*/ 214915 h 260422"/>
                <a:gd name="connsiteX6" fmla="*/ 0 w 260422"/>
                <a:gd name="connsiteY6" fmla="*/ 45507 h 260422"/>
                <a:gd name="connsiteX7" fmla="*/ 45507 w 260422"/>
                <a:gd name="connsiteY7" fmla="*/ 0 h 260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0422" h="260422">
                  <a:moveTo>
                    <a:pt x="214915" y="0"/>
                  </a:moveTo>
                  <a:cubicBezTo>
                    <a:pt x="240048" y="0"/>
                    <a:pt x="260422" y="20374"/>
                    <a:pt x="260422" y="45507"/>
                  </a:cubicBezTo>
                  <a:lnTo>
                    <a:pt x="260422" y="214915"/>
                  </a:lnTo>
                  <a:cubicBezTo>
                    <a:pt x="260422" y="240048"/>
                    <a:pt x="240048" y="260422"/>
                    <a:pt x="214915" y="260422"/>
                  </a:cubicBezTo>
                  <a:lnTo>
                    <a:pt x="45507" y="260422"/>
                  </a:lnTo>
                  <a:cubicBezTo>
                    <a:pt x="20374" y="260422"/>
                    <a:pt x="0" y="240048"/>
                    <a:pt x="0" y="214915"/>
                  </a:cubicBezTo>
                  <a:lnTo>
                    <a:pt x="0" y="45507"/>
                  </a:lnTo>
                  <a:cubicBezTo>
                    <a:pt x="0" y="20374"/>
                    <a:pt x="20374" y="0"/>
                    <a:pt x="45507" y="0"/>
                  </a:cubicBezTo>
                  <a:close/>
                </a:path>
              </a:pathLst>
            </a:custGeom>
            <a:solidFill>
              <a:schemeClr val="bg2"/>
            </a:solidFill>
            <a:ln w="127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7" name="Frihandsfigur: Form 6">
              <a:extLst>
                <a:ext uri="{FF2B5EF4-FFF2-40B4-BE49-F238E27FC236}">
                  <a16:creationId xmlns:a16="http://schemas.microsoft.com/office/drawing/2014/main" id="{9FE23DF8-DC92-BE88-8C47-D076B49181CF}"/>
                </a:ext>
              </a:extLst>
            </p:cNvPr>
            <p:cNvSpPr/>
            <p:nvPr/>
          </p:nvSpPr>
          <p:spPr>
            <a:xfrm>
              <a:off x="776506" y="2582148"/>
              <a:ext cx="12747" cy="1628180"/>
            </a:xfrm>
            <a:custGeom>
              <a:avLst/>
              <a:gdLst>
                <a:gd name="connsiteX0" fmla="*/ 0 w 12747"/>
                <a:gd name="connsiteY0" fmla="*/ 0 h 1628180"/>
                <a:gd name="connsiteX1" fmla="*/ 0 w 12747"/>
                <a:gd name="connsiteY1" fmla="*/ 1628180 h 1628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747" h="1628180">
                  <a:moveTo>
                    <a:pt x="0" y="0"/>
                  </a:moveTo>
                  <a:lnTo>
                    <a:pt x="0" y="1628180"/>
                  </a:lnTo>
                </a:path>
              </a:pathLst>
            </a:custGeom>
            <a:ln w="63683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sp>
        <p:nvSpPr>
          <p:cNvPr id="13" name="Bild 9">
            <a:extLst>
              <a:ext uri="{FF2B5EF4-FFF2-40B4-BE49-F238E27FC236}">
                <a16:creationId xmlns:a16="http://schemas.microsoft.com/office/drawing/2014/main" id="{45212F2C-1720-6A0F-0EF8-8C54865106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98716" y="4807149"/>
            <a:ext cx="3018609" cy="1275641"/>
          </a:xfrm>
          <a:custGeom>
            <a:avLst/>
            <a:gdLst>
              <a:gd name="connsiteX0" fmla="*/ 2541174 w 2650028"/>
              <a:gd name="connsiteY0" fmla="*/ 0 h 2395949"/>
              <a:gd name="connsiteX1" fmla="*/ 2650029 w 2650028"/>
              <a:gd name="connsiteY1" fmla="*/ 108854 h 2395949"/>
              <a:gd name="connsiteX2" fmla="*/ 2650029 w 2650028"/>
              <a:gd name="connsiteY2" fmla="*/ 2287095 h 2395949"/>
              <a:gd name="connsiteX3" fmla="*/ 2541174 w 2650028"/>
              <a:gd name="connsiteY3" fmla="*/ 2395950 h 2395949"/>
              <a:gd name="connsiteX4" fmla="*/ 108854 w 2650028"/>
              <a:gd name="connsiteY4" fmla="*/ 2395950 h 2395949"/>
              <a:gd name="connsiteX5" fmla="*/ 0 w 2650028"/>
              <a:gd name="connsiteY5" fmla="*/ 2287095 h 2395949"/>
              <a:gd name="connsiteX6" fmla="*/ 0 w 2650028"/>
              <a:gd name="connsiteY6" fmla="*/ 108854 h 2395949"/>
              <a:gd name="connsiteX7" fmla="*/ 108854 w 2650028"/>
              <a:gd name="connsiteY7" fmla="*/ 0 h 2395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50028" h="2395949">
                <a:moveTo>
                  <a:pt x="2541174" y="0"/>
                </a:moveTo>
                <a:cubicBezTo>
                  <a:pt x="2601293" y="0"/>
                  <a:pt x="2650029" y="48736"/>
                  <a:pt x="2650029" y="108854"/>
                </a:cubicBezTo>
                <a:lnTo>
                  <a:pt x="2650029" y="2287095"/>
                </a:lnTo>
                <a:cubicBezTo>
                  <a:pt x="2650029" y="2347214"/>
                  <a:pt x="2601293" y="2395950"/>
                  <a:pt x="2541174" y="2395950"/>
                </a:cubicBezTo>
                <a:lnTo>
                  <a:pt x="108854" y="2395950"/>
                </a:lnTo>
                <a:cubicBezTo>
                  <a:pt x="48736" y="2395950"/>
                  <a:pt x="0" y="2347214"/>
                  <a:pt x="0" y="2287095"/>
                </a:cubicBezTo>
                <a:lnTo>
                  <a:pt x="0" y="108854"/>
                </a:lnTo>
                <a:cubicBezTo>
                  <a:pt x="0" y="48736"/>
                  <a:pt x="48736" y="0"/>
                  <a:pt x="108854" y="0"/>
                </a:cubicBezTo>
                <a:close/>
              </a:path>
            </a:pathLst>
          </a:custGeom>
          <a:solidFill>
            <a:schemeClr val="accent1"/>
          </a:solidFill>
          <a:ln w="1279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Extra årsmöte/ webbårsmöte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Se stadgan och demokratihandboken för vilka moment som är obligatoriska. Processen kan så klart förenklas betydligt jämfört med ovanstående, men planera informationen till medlemmarna noga!</a:t>
            </a:r>
          </a:p>
        </p:txBody>
      </p:sp>
    </p:spTree>
    <p:extLst>
      <p:ext uri="{BB962C8B-B14F-4D97-AF65-F5344CB8AC3E}">
        <p14:creationId xmlns:p14="http://schemas.microsoft.com/office/powerpoint/2010/main" val="908560926"/>
      </p:ext>
    </p:extLst>
  </p:cSld>
  <p:clrMapOvr>
    <a:masterClrMapping/>
  </p:clrMapOvr>
</p:sld>
</file>

<file path=ppt/theme/theme1.xml><?xml version="1.0" encoding="utf-8"?>
<a:theme xmlns:a="http://schemas.openxmlformats.org/drawingml/2006/main" name="Vårdförbundet">
  <a:themeElements>
    <a:clrScheme name="Vårdförbundet 1">
      <a:dk1>
        <a:sysClr val="windowText" lastClr="000000"/>
      </a:dk1>
      <a:lt1>
        <a:sysClr val="window" lastClr="FFFFFF"/>
      </a:lt1>
      <a:dk2>
        <a:srgbClr val="EAEAEA"/>
      </a:dk2>
      <a:lt2>
        <a:srgbClr val="FEE3C8"/>
      </a:lt2>
      <a:accent1>
        <a:srgbClr val="F79E23"/>
      </a:accent1>
      <a:accent2>
        <a:srgbClr val="0066BC"/>
      </a:accent2>
      <a:accent3>
        <a:srgbClr val="1E2F4B"/>
      </a:accent3>
      <a:accent4>
        <a:srgbClr val="F12F3F"/>
      </a:accent4>
      <a:accent5>
        <a:srgbClr val="00534C"/>
      </a:accent5>
      <a:accent6>
        <a:srgbClr val="1ACFB2"/>
      </a:accent6>
      <a:hlink>
        <a:srgbClr val="000000"/>
      </a:hlink>
      <a:folHlink>
        <a:srgbClr val="000000"/>
      </a:folHlink>
    </a:clrScheme>
    <a:fontScheme name="Vårdförbund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årdförbundet.potx" id="{928D49AF-4BA9-403E-938E-2D1EA8F4A30E}" vid="{00353462-385E-426A-A53F-416AB801151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cb39cf-bbb0-49bc-9ee0-7e1f047f6955" xsi:nil="true"/>
    <lcf76f155ced4ddcb4097134ff3c332f xmlns="8dde9efc-4df3-4e76-9dfc-268be09545f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D9A087D6B270428A73771D391C9F3B" ma:contentTypeVersion="11" ma:contentTypeDescription="Create a new document." ma:contentTypeScope="" ma:versionID="55e69fe705fc9a188420ff355b854524">
  <xsd:schema xmlns:xsd="http://www.w3.org/2001/XMLSchema" xmlns:xs="http://www.w3.org/2001/XMLSchema" xmlns:p="http://schemas.microsoft.com/office/2006/metadata/properties" xmlns:ns2="8dde9efc-4df3-4e76-9dfc-268be09545fc" xmlns:ns3="44cb39cf-bbb0-49bc-9ee0-7e1f047f6955" targetNamespace="http://schemas.microsoft.com/office/2006/metadata/properties" ma:root="true" ma:fieldsID="3f0e6f6c13f4bdc2e10a183d518ecf8f" ns2:_="" ns3:_="">
    <xsd:import namespace="8dde9efc-4df3-4e76-9dfc-268be09545fc"/>
    <xsd:import namespace="44cb39cf-bbb0-49bc-9ee0-7e1f047f695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de9efc-4df3-4e76-9dfc-268be09545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f0962f9-140e-4d81-bd8e-5be9802d6b2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cb39cf-bbb0-49bc-9ee0-7e1f047f695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42ae22e-d818-4899-8417-7f17d6bd810c}" ma:internalName="TaxCatchAll" ma:showField="CatchAllData" ma:web="44cb39cf-bbb0-49bc-9ee0-7e1f047f695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E9657B3-20CC-4AA6-98F2-B960B9B9E507}">
  <ds:schemaRefs>
    <ds:schemaRef ds:uri="http://schemas.microsoft.com/office/2006/metadata/properties"/>
    <ds:schemaRef ds:uri="http://schemas.microsoft.com/office/infopath/2007/PartnerControls"/>
    <ds:schemaRef ds:uri="44cb39cf-bbb0-49bc-9ee0-7e1f047f6955"/>
    <ds:schemaRef ds:uri="8dde9efc-4df3-4e76-9dfc-268be09545fc"/>
  </ds:schemaRefs>
</ds:datastoreItem>
</file>

<file path=customXml/itemProps2.xml><?xml version="1.0" encoding="utf-8"?>
<ds:datastoreItem xmlns:ds="http://schemas.openxmlformats.org/officeDocument/2006/customXml" ds:itemID="{08EFC81F-EEE1-4BC4-B380-E37940536B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47BB34-F355-4570-8D87-3BBA51F23C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de9efc-4df3-4e76-9dfc-268be09545fc"/>
    <ds:schemaRef ds:uri="44cb39cf-bbb0-49bc-9ee0-7e1f047f69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Vårdförbundet</Template>
  <TotalTime>177</TotalTime>
  <Words>728</Words>
  <Application>Microsoft Office PowerPoint</Application>
  <PresentationFormat>Bredbild</PresentationFormat>
  <Paragraphs>52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Aptos</vt:lpstr>
      <vt:lpstr>Arial</vt:lpstr>
      <vt:lpstr>Wingdings</vt:lpstr>
      <vt:lpstr>Vårdförbundet</vt:lpstr>
      <vt:lpstr>Årsmöte i avdelning</vt:lpstr>
      <vt:lpstr>Tidslinje: planering årsmöte</vt:lpstr>
      <vt:lpstr>Tidslinje: genomförande årsmöte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Eskelius</dc:creator>
  <cp:lastModifiedBy>Anna Eskelius</cp:lastModifiedBy>
  <cp:revision>1</cp:revision>
  <dcterms:created xsi:type="dcterms:W3CDTF">2025-05-05T08:34:54Z</dcterms:created>
  <dcterms:modified xsi:type="dcterms:W3CDTF">2025-05-05T11:32:04Z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0x010100C6D9A087D6B270428A73771D391C9F3B</vt:lpwstr>
  </property>
</Properties>
</file>