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9" r:id="rId5"/>
    <p:sldId id="281" r:id="rId6"/>
    <p:sldId id="286" r:id="rId7"/>
    <p:sldId id="287" r:id="rId8"/>
    <p:sldId id="288" r:id="rId9"/>
    <p:sldId id="292" r:id="rId10"/>
    <p:sldId id="290" r:id="rId11"/>
    <p:sldId id="293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S ANDERSSON" initials="HA" lastIdx="4" clrIdx="0">
    <p:extLst>
      <p:ext uri="{19B8F6BF-5375-455C-9EA6-DF929625EA0E}">
        <p15:presenceInfo xmlns:p15="http://schemas.microsoft.com/office/powerpoint/2012/main" userId="HANS ANDERS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DEA"/>
    <a:srgbClr val="193B8D"/>
    <a:srgbClr val="68B9AC"/>
    <a:srgbClr val="263E8A"/>
    <a:srgbClr val="263EC6"/>
    <a:srgbClr val="F1CCE1"/>
    <a:srgbClr val="E299C4"/>
    <a:srgbClr val="E6E6E7"/>
    <a:srgbClr val="DFDAC2"/>
    <a:srgbClr val="E0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4885BA-D03F-4675-8C50-E79263AA8AE1}" v="4" dt="2021-01-18T16:13:41.7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Engshagen" userId="ecddb100-3570-43e1-9135-a0fb8d9bafab" providerId="ADAL" clId="{BEA6DECD-14FF-4826-8426-D6C51FAA5823}"/>
    <pc:docChg chg="modSld">
      <pc:chgData name="Linda Engshagen" userId="ecddb100-3570-43e1-9135-a0fb8d9bafab" providerId="ADAL" clId="{BEA6DECD-14FF-4826-8426-D6C51FAA5823}" dt="2021-01-18T16:13:55.021" v="56" actId="6549"/>
      <pc:docMkLst>
        <pc:docMk/>
      </pc:docMkLst>
      <pc:sldChg chg="modSp">
        <pc:chgData name="Linda Engshagen" userId="ecddb100-3570-43e1-9135-a0fb8d9bafab" providerId="ADAL" clId="{BEA6DECD-14FF-4826-8426-D6C51FAA5823}" dt="2021-01-18T16:13:22.506" v="20" actId="20577"/>
        <pc:sldMkLst>
          <pc:docMk/>
          <pc:sldMk cId="2474153678" sldId="279"/>
        </pc:sldMkLst>
        <pc:spChg chg="mod">
          <ac:chgData name="Linda Engshagen" userId="ecddb100-3570-43e1-9135-a0fb8d9bafab" providerId="ADAL" clId="{BEA6DECD-14FF-4826-8426-D6C51FAA5823}" dt="2021-01-18T16:13:22.506" v="20" actId="20577"/>
          <ac:spMkLst>
            <pc:docMk/>
            <pc:sldMk cId="2474153678" sldId="279"/>
            <ac:spMk id="7" creationId="{220226B3-EB75-4C19-AA0B-85E54E8AAAF1}"/>
          </ac:spMkLst>
        </pc:spChg>
      </pc:sldChg>
      <pc:sldChg chg="modSp">
        <pc:chgData name="Linda Engshagen" userId="ecddb100-3570-43e1-9135-a0fb8d9bafab" providerId="ADAL" clId="{BEA6DECD-14FF-4826-8426-D6C51FAA5823}" dt="2021-01-18T16:13:29.515" v="25"/>
        <pc:sldMkLst>
          <pc:docMk/>
          <pc:sldMk cId="2728801892" sldId="286"/>
        </pc:sldMkLst>
        <pc:spChg chg="mod">
          <ac:chgData name="Linda Engshagen" userId="ecddb100-3570-43e1-9135-a0fb8d9bafab" providerId="ADAL" clId="{BEA6DECD-14FF-4826-8426-D6C51FAA5823}" dt="2021-01-18T16:13:29.515" v="25"/>
          <ac:spMkLst>
            <pc:docMk/>
            <pc:sldMk cId="2728801892" sldId="286"/>
            <ac:spMk id="7" creationId="{220226B3-EB75-4C19-AA0B-85E54E8AAAF1}"/>
          </ac:spMkLst>
        </pc:spChg>
      </pc:sldChg>
      <pc:sldChg chg="modSp">
        <pc:chgData name="Linda Engshagen" userId="ecddb100-3570-43e1-9135-a0fb8d9bafab" providerId="ADAL" clId="{BEA6DECD-14FF-4826-8426-D6C51FAA5823}" dt="2021-01-18T16:13:34.248" v="26"/>
        <pc:sldMkLst>
          <pc:docMk/>
          <pc:sldMk cId="101212649" sldId="288"/>
        </pc:sldMkLst>
        <pc:spChg chg="mod">
          <ac:chgData name="Linda Engshagen" userId="ecddb100-3570-43e1-9135-a0fb8d9bafab" providerId="ADAL" clId="{BEA6DECD-14FF-4826-8426-D6C51FAA5823}" dt="2021-01-18T16:13:34.248" v="26"/>
          <ac:spMkLst>
            <pc:docMk/>
            <pc:sldMk cId="101212649" sldId="288"/>
            <ac:spMk id="7" creationId="{220226B3-EB75-4C19-AA0B-85E54E8AAAF1}"/>
          </ac:spMkLst>
        </pc:spChg>
      </pc:sldChg>
      <pc:sldChg chg="modSp">
        <pc:chgData name="Linda Engshagen" userId="ecddb100-3570-43e1-9135-a0fb8d9bafab" providerId="ADAL" clId="{BEA6DECD-14FF-4826-8426-D6C51FAA5823}" dt="2021-01-18T16:13:55.021" v="56" actId="6549"/>
        <pc:sldMkLst>
          <pc:docMk/>
          <pc:sldMk cId="1399726097" sldId="290"/>
        </pc:sldMkLst>
        <pc:spChg chg="mod">
          <ac:chgData name="Linda Engshagen" userId="ecddb100-3570-43e1-9135-a0fb8d9bafab" providerId="ADAL" clId="{BEA6DECD-14FF-4826-8426-D6C51FAA5823}" dt="2021-01-18T16:13:55.021" v="56" actId="6549"/>
          <ac:spMkLst>
            <pc:docMk/>
            <pc:sldMk cId="1399726097" sldId="290"/>
            <ac:spMk id="7" creationId="{220226B3-EB75-4C19-AA0B-85E54E8AAAF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led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9BC6345-12F8-4381-9332-70F59B393D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 descr="En bild som visar tecken, ritning, boll, spelare&#10;&#10;Automatiskt genererad beskrivning">
            <a:extLst>
              <a:ext uri="{FF2B5EF4-FFF2-40B4-BE49-F238E27FC236}">
                <a16:creationId xmlns:a16="http://schemas.microsoft.com/office/drawing/2014/main" id="{EC5EB3B9-8AA1-455D-A6FB-AA447F500C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000" y="1449000"/>
            <a:ext cx="3960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3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m liggande bild,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1C974A-3CEA-4A42-ACDA-6E7DC7A4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800" y="2520000"/>
            <a:ext cx="4117200" cy="3435120"/>
          </a:xfrm>
          <a:noFill/>
        </p:spPr>
        <p:txBody>
          <a:bodyPr anchor="t" anchorCtr="0">
            <a:noAutofit/>
          </a:bodyPr>
          <a:lstStyle>
            <a:lvl1pPr>
              <a:lnSpc>
                <a:spcPts val="3200"/>
              </a:lnSpc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 3">
            <a:extLst>
              <a:ext uri="{FF2B5EF4-FFF2-40B4-BE49-F238E27FC236}">
                <a16:creationId xmlns:a16="http://schemas.microsoft.com/office/drawing/2014/main" id="{DD0063B1-4F35-4B36-9BEC-92F5B4E45D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557947"/>
            <a:ext cx="6096000" cy="39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2538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m liggande bild, vi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1C974A-3CEA-4A42-ACDA-6E7DC7A4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800" y="2520000"/>
            <a:ext cx="4117200" cy="3435120"/>
          </a:xfrm>
          <a:noFill/>
        </p:spPr>
        <p:txBody>
          <a:bodyPr anchor="t" anchorCtr="0">
            <a:noAutofit/>
          </a:bodyPr>
          <a:lstStyle>
            <a:lvl1pPr>
              <a:lnSpc>
                <a:spcPts val="32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 3">
            <a:extLst>
              <a:ext uri="{FF2B5EF4-FFF2-40B4-BE49-F238E27FC236}">
                <a16:creationId xmlns:a16="http://schemas.microsoft.com/office/drawing/2014/main" id="{5B2E1D04-CF15-4735-93B7-4A711CB7CD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557947"/>
            <a:ext cx="6096000" cy="39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185137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 stående bild, 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2CE880A-61BF-CF47-8AF5-4C892AA75F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80000" cy="6670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B88279D4-7E90-5940-9BC2-516A07100712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5219470" y="1439650"/>
            <a:ext cx="5575300" cy="1000604"/>
          </a:xfrm>
        </p:spPr>
        <p:txBody>
          <a:bodyPr anchor="b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1E064AB-685B-4247-97AF-ACBA664C37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9700" y="2439988"/>
            <a:ext cx="5575300" cy="60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Klicka här för att skriva ingressen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97C23B38-E81B-C248-BB27-A72734C0FC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9700" y="3043238"/>
            <a:ext cx="5575300" cy="2862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1629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 stående bild,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12" name="Rubrik 11">
            <a:extLst>
              <a:ext uri="{FF2B5EF4-FFF2-40B4-BE49-F238E27FC236}">
                <a16:creationId xmlns:a16="http://schemas.microsoft.com/office/drawing/2014/main" id="{B88279D4-7E90-5940-9BC2-516A07100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470" y="1439650"/>
            <a:ext cx="5575300" cy="1000604"/>
          </a:xfrm>
        </p:spPr>
        <p:txBody>
          <a:bodyPr anchor="b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1E064AB-685B-4247-97AF-ACBA664C37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9700" y="2439988"/>
            <a:ext cx="5575300" cy="60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skriva ingressen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97C23B38-E81B-C248-BB27-A72734C0FC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9700" y="3043238"/>
            <a:ext cx="5575300" cy="2862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D5BB66F4-A79B-4A7F-A4C3-9EA38DF98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80000" cy="6670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720367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 stående bild, vi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12" name="Rubrik 11">
            <a:extLst>
              <a:ext uri="{FF2B5EF4-FFF2-40B4-BE49-F238E27FC236}">
                <a16:creationId xmlns:a16="http://schemas.microsoft.com/office/drawing/2014/main" id="{B88279D4-7E90-5940-9BC2-516A07100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470" y="1439650"/>
            <a:ext cx="5575300" cy="1000604"/>
          </a:xfrm>
        </p:spPr>
        <p:txBody>
          <a:bodyPr anchor="b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1E064AB-685B-4247-97AF-ACBA664C37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9700" y="2439988"/>
            <a:ext cx="5575300" cy="60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Klicka här för att skriva ingressen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97C23B38-E81B-C248-BB27-A72734C0FC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9700" y="3043238"/>
            <a:ext cx="5575300" cy="2862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8E1B9834-154D-43EF-99A0-C38D47BABB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80000" cy="6670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558228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 liggande bild, 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7" name="Rubrik 11">
            <a:extLst>
              <a:ext uri="{FF2B5EF4-FFF2-40B4-BE49-F238E27FC236}">
                <a16:creationId xmlns:a16="http://schemas.microsoft.com/office/drawing/2014/main" id="{2FBCC5E0-9D06-C748-BBE1-D3A922185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470" y="1454640"/>
            <a:ext cx="5575300" cy="1000604"/>
          </a:xfrm>
        </p:spPr>
        <p:txBody>
          <a:bodyPr anchor="b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13">
            <a:extLst>
              <a:ext uri="{FF2B5EF4-FFF2-40B4-BE49-F238E27FC236}">
                <a16:creationId xmlns:a16="http://schemas.microsoft.com/office/drawing/2014/main" id="{A66B65C6-AF81-094F-BB2B-1BE708B6E7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9700" y="2454978"/>
            <a:ext cx="5575300" cy="60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Klicka här för att skriva ingressen</a:t>
            </a:r>
          </a:p>
        </p:txBody>
      </p:sp>
      <p:sp>
        <p:nvSpPr>
          <p:cNvPr id="10" name="Platshållare för text 16">
            <a:extLst>
              <a:ext uri="{FF2B5EF4-FFF2-40B4-BE49-F238E27FC236}">
                <a16:creationId xmlns:a16="http://schemas.microsoft.com/office/drawing/2014/main" id="{B7C11B5D-ED5B-0642-BB5A-91C6D086C2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9700" y="3058228"/>
            <a:ext cx="5575300" cy="2862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98E8DA2C-678D-403D-A09E-E3092E2617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39863"/>
            <a:ext cx="4681538" cy="30654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62042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 liggande bild,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7" name="Rubrik 11">
            <a:extLst>
              <a:ext uri="{FF2B5EF4-FFF2-40B4-BE49-F238E27FC236}">
                <a16:creationId xmlns:a16="http://schemas.microsoft.com/office/drawing/2014/main" id="{2FBCC5E0-9D06-C748-BBE1-D3A922185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470" y="1454640"/>
            <a:ext cx="5575300" cy="1000604"/>
          </a:xfrm>
        </p:spPr>
        <p:txBody>
          <a:bodyPr anchor="b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13">
            <a:extLst>
              <a:ext uri="{FF2B5EF4-FFF2-40B4-BE49-F238E27FC236}">
                <a16:creationId xmlns:a16="http://schemas.microsoft.com/office/drawing/2014/main" id="{A66B65C6-AF81-094F-BB2B-1BE708B6E7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9700" y="2454978"/>
            <a:ext cx="5575300" cy="60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skriva ingressen</a:t>
            </a:r>
          </a:p>
        </p:txBody>
      </p:sp>
      <p:sp>
        <p:nvSpPr>
          <p:cNvPr id="10" name="Platshållare för text 16">
            <a:extLst>
              <a:ext uri="{FF2B5EF4-FFF2-40B4-BE49-F238E27FC236}">
                <a16:creationId xmlns:a16="http://schemas.microsoft.com/office/drawing/2014/main" id="{B7C11B5D-ED5B-0642-BB5A-91C6D086C2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9700" y="3058228"/>
            <a:ext cx="5575300" cy="2862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BA9C09E5-C2EB-4BEC-9CBA-BF2FEDE7AE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39863"/>
            <a:ext cx="4681538" cy="30654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527652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 liggande bild, vi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7" name="Rubrik 11">
            <a:extLst>
              <a:ext uri="{FF2B5EF4-FFF2-40B4-BE49-F238E27FC236}">
                <a16:creationId xmlns:a16="http://schemas.microsoft.com/office/drawing/2014/main" id="{2FBCC5E0-9D06-C748-BBE1-D3A922185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470" y="1454640"/>
            <a:ext cx="5575300" cy="1000604"/>
          </a:xfrm>
        </p:spPr>
        <p:txBody>
          <a:bodyPr anchor="b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13">
            <a:extLst>
              <a:ext uri="{FF2B5EF4-FFF2-40B4-BE49-F238E27FC236}">
                <a16:creationId xmlns:a16="http://schemas.microsoft.com/office/drawing/2014/main" id="{A66B65C6-AF81-094F-BB2B-1BE708B6E7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9700" y="2454978"/>
            <a:ext cx="5575300" cy="60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Klicka här för att skriva ingressen</a:t>
            </a:r>
          </a:p>
        </p:txBody>
      </p:sp>
      <p:sp>
        <p:nvSpPr>
          <p:cNvPr id="10" name="Platshållare för text 16">
            <a:extLst>
              <a:ext uri="{FF2B5EF4-FFF2-40B4-BE49-F238E27FC236}">
                <a16:creationId xmlns:a16="http://schemas.microsoft.com/office/drawing/2014/main" id="{B7C11B5D-ED5B-0642-BB5A-91C6D086C2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9700" y="3058228"/>
            <a:ext cx="5575300" cy="2862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4D153490-8830-4B99-813C-BF1DC88303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39863"/>
            <a:ext cx="4681538" cy="30654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39801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m 2 bilder, 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AABD89C-38D4-AA43-ABD2-16E219C8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957" y="365127"/>
            <a:ext cx="9079044" cy="1074523"/>
          </a:xfrm>
        </p:spPr>
        <p:txBody>
          <a:bodyPr anchor="ctr" anchorCtr="0">
            <a:noAutofit/>
          </a:bodyPr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203F06B7-F7F7-4B3A-AE30-0AA82BF1DC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44339" y="1439650"/>
            <a:ext cx="3594100" cy="44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5">
            <a:extLst>
              <a:ext uri="{FF2B5EF4-FFF2-40B4-BE49-F238E27FC236}">
                <a16:creationId xmlns:a16="http://schemas.microsoft.com/office/drawing/2014/main" id="{FB9ED858-8F80-4C16-AAFC-339F07F421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68983" y="1439650"/>
            <a:ext cx="3594100" cy="4495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080463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m 2 bilder,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AABD89C-38D4-AA43-ABD2-16E219C8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957" y="365127"/>
            <a:ext cx="9079044" cy="1074523"/>
          </a:xfrm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bild 5">
            <a:extLst>
              <a:ext uri="{FF2B5EF4-FFF2-40B4-BE49-F238E27FC236}">
                <a16:creationId xmlns:a16="http://schemas.microsoft.com/office/drawing/2014/main" id="{865FAF54-860D-4123-B98F-7B7EBD570F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44339" y="1439650"/>
            <a:ext cx="3594100" cy="44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5">
            <a:extLst>
              <a:ext uri="{FF2B5EF4-FFF2-40B4-BE49-F238E27FC236}">
                <a16:creationId xmlns:a16="http://schemas.microsoft.com/office/drawing/2014/main" id="{BCE8A981-2086-4E55-B64D-CBDAB02031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68983" y="1439650"/>
            <a:ext cx="3594100" cy="4495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53845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 o rubrik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3E369401-55E8-C94E-BE5F-758C91E882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0" r="219" b="4919"/>
          <a:stretch/>
        </p:blipFill>
        <p:spPr>
          <a:xfrm>
            <a:off x="0" y="0"/>
            <a:ext cx="12192000" cy="6670624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EFA33488-9451-4644-A5B0-582AF92C66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6675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10" name="Bildobjekt 9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DF71314C-5D1D-464A-B563-9D1FCB07F8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4527565"/>
            <a:ext cx="2880000" cy="144034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55E99E5-4318-44D0-A0DD-F56BAADEC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1" y="4524441"/>
            <a:ext cx="5352000" cy="1440346"/>
          </a:xfrm>
          <a:solidFill>
            <a:schemeClr val="accent2"/>
          </a:solidFill>
        </p:spPr>
        <p:txBody>
          <a:bodyPr lIns="36000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02099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m 2 bilder, vi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AABD89C-38D4-AA43-ABD2-16E219C8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957" y="365127"/>
            <a:ext cx="9079044" cy="1074523"/>
          </a:xfrm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bild 5">
            <a:extLst>
              <a:ext uri="{FF2B5EF4-FFF2-40B4-BE49-F238E27FC236}">
                <a16:creationId xmlns:a16="http://schemas.microsoft.com/office/drawing/2014/main" id="{40D936D0-1755-446B-9D32-B9CC954D15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44339" y="1439650"/>
            <a:ext cx="3594100" cy="44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5">
            <a:extLst>
              <a:ext uri="{FF2B5EF4-FFF2-40B4-BE49-F238E27FC236}">
                <a16:creationId xmlns:a16="http://schemas.microsoft.com/office/drawing/2014/main" id="{96E562BF-3B58-4082-A23D-601E85F33B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68983" y="1439650"/>
            <a:ext cx="3594100" cy="4495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783317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16">
            <a:extLst>
              <a:ext uri="{FF2B5EF4-FFF2-40B4-BE49-F238E27FC236}">
                <a16:creationId xmlns:a16="http://schemas.microsoft.com/office/drawing/2014/main" id="{EBF901FB-9983-3249-9904-A3E62AA65E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00000" y="3058228"/>
            <a:ext cx="8592000" cy="2862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55" y="552088"/>
            <a:ext cx="720000" cy="1439650"/>
          </a:xfrm>
          <a:prstGeom prst="rect">
            <a:avLst/>
          </a:prstGeom>
        </p:spPr>
      </p:pic>
      <p:sp>
        <p:nvSpPr>
          <p:cNvPr id="4" name="Rubrik 11">
            <a:extLst>
              <a:ext uri="{FF2B5EF4-FFF2-40B4-BE49-F238E27FC236}">
                <a16:creationId xmlns:a16="http://schemas.microsoft.com/office/drawing/2014/main" id="{87671C9A-7A32-B949-BC22-6DB30E558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770" y="1454640"/>
            <a:ext cx="8592000" cy="1000604"/>
          </a:xfrm>
        </p:spPr>
        <p:txBody>
          <a:bodyPr anchor="b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689C9D53-5F74-1142-9A5B-69FDC1C1C1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000" y="2454978"/>
            <a:ext cx="8592000" cy="60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Klicka här för att skriva ingressen</a:t>
            </a:r>
          </a:p>
        </p:txBody>
      </p:sp>
    </p:spTree>
    <p:extLst>
      <p:ext uri="{BB962C8B-B14F-4D97-AF65-F5344CB8AC3E}">
        <p14:creationId xmlns:p14="http://schemas.microsoft.com/office/powerpoint/2010/main" val="2715556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16">
            <a:extLst>
              <a:ext uri="{FF2B5EF4-FFF2-40B4-BE49-F238E27FC236}">
                <a16:creationId xmlns:a16="http://schemas.microsoft.com/office/drawing/2014/main" id="{EBF901FB-9983-3249-9904-A3E62AA65E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00000" y="3058228"/>
            <a:ext cx="8592000" cy="2862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55" y="560723"/>
            <a:ext cx="720000" cy="1439650"/>
          </a:xfrm>
          <a:prstGeom prst="rect">
            <a:avLst/>
          </a:prstGeom>
        </p:spPr>
      </p:pic>
      <p:sp>
        <p:nvSpPr>
          <p:cNvPr id="4" name="Rubrik 11">
            <a:extLst>
              <a:ext uri="{FF2B5EF4-FFF2-40B4-BE49-F238E27FC236}">
                <a16:creationId xmlns:a16="http://schemas.microsoft.com/office/drawing/2014/main" id="{87671C9A-7A32-B949-BC22-6DB30E558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770" y="1454640"/>
            <a:ext cx="8592000" cy="1000604"/>
          </a:xfrm>
        </p:spPr>
        <p:txBody>
          <a:bodyPr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689C9D53-5F74-1142-9A5B-69FDC1C1C1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000" y="2454978"/>
            <a:ext cx="8592000" cy="60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skriva ingressen</a:t>
            </a:r>
          </a:p>
        </p:txBody>
      </p:sp>
    </p:spTree>
    <p:extLst>
      <p:ext uri="{BB962C8B-B14F-4D97-AF65-F5344CB8AC3E}">
        <p14:creationId xmlns:p14="http://schemas.microsoft.com/office/powerpoint/2010/main" val="1102818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vi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9496D5-A5E1-40EA-A601-BF7B721D2C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014" y="551735"/>
            <a:ext cx="720001" cy="14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8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0149C45-46B0-A74B-A910-675B96C7291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6BE01F-F724-3F46-92EA-5FE4B3FB1C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50" y="1866900"/>
            <a:ext cx="62611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57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0149C45-46B0-A74B-A910-675B96C72914}"/>
              </a:ext>
            </a:extLst>
          </p:cNvPr>
          <p:cNvSpPr/>
          <p:nvPr userDrawn="1"/>
        </p:nvSpPr>
        <p:spPr>
          <a:xfrm>
            <a:off x="0" y="0"/>
            <a:ext cx="1205708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6BE01F-F724-3F46-92EA-5FE4B3FB1C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50" y="1866900"/>
            <a:ext cx="62611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299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vi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0149C45-46B0-A74B-A910-675B96C7291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6BE01F-F724-3F46-92EA-5FE4B3FB1C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50" y="1866900"/>
            <a:ext cx="62611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8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D3CA43-3B5D-46FE-8800-B7573C1A32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0" y="1440000"/>
            <a:ext cx="8598034" cy="3968023"/>
          </a:xfrm>
        </p:spPr>
        <p:txBody>
          <a:bodyPr>
            <a:noAutofit/>
          </a:bodyPr>
          <a:lstStyle>
            <a:lvl1pPr algn="ctr">
              <a:lnSpc>
                <a:spcPts val="5500"/>
              </a:lnSpc>
              <a:defRPr sz="4600" b="1"/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32053589-C942-45E3-BAAC-24E262887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2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D3CA43-3B5D-46FE-8800-B7573C1A32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0" y="1440000"/>
            <a:ext cx="8598034" cy="3968023"/>
          </a:xfrm>
        </p:spPr>
        <p:txBody>
          <a:bodyPr>
            <a:noAutofit/>
          </a:bodyPr>
          <a:lstStyle>
            <a:lvl1pPr algn="ctr">
              <a:lnSpc>
                <a:spcPts val="55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32053589-C942-45E3-BAAC-24E262887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4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D3CA43-3B5D-46FE-8800-B7573C1A32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0" y="1440000"/>
            <a:ext cx="8598034" cy="3968023"/>
          </a:xfrm>
        </p:spPr>
        <p:txBody>
          <a:bodyPr>
            <a:noAutofit/>
          </a:bodyPr>
          <a:lstStyle>
            <a:lvl1pPr algn="ctr">
              <a:lnSpc>
                <a:spcPts val="5500"/>
              </a:lnSpc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32053589-C942-45E3-BAAC-24E262887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560710"/>
            <a:ext cx="720000" cy="143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5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 1/2 bild, 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1C974A-3CEA-4A42-ACDA-6E7DC7A4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800" y="2520000"/>
            <a:ext cx="4117200" cy="3435120"/>
          </a:xfrm>
        </p:spPr>
        <p:txBody>
          <a:bodyPr anchor="t" anchorCtr="0">
            <a:noAutofit/>
          </a:bodyPr>
          <a:lstStyle>
            <a:lvl1pPr>
              <a:lnSpc>
                <a:spcPts val="3200"/>
              </a:lnSpc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92090A1-A020-49F7-9FE8-AA29728770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67543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71617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 1/2 bild,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1C974A-3CEA-4A42-ACDA-6E7DC7A4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800" y="2520000"/>
            <a:ext cx="4117200" cy="3435120"/>
          </a:xfrm>
        </p:spPr>
        <p:txBody>
          <a:bodyPr anchor="t" anchorCtr="0">
            <a:noAutofit/>
          </a:bodyPr>
          <a:lstStyle>
            <a:lvl1pPr>
              <a:lnSpc>
                <a:spcPts val="3200"/>
              </a:lnSpc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0B1FB6C1-90E8-42A5-B18A-26C6A22A29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67543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22172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 1/2 bild,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1C974A-3CEA-4A42-ACDA-6E7DC7A4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800" y="2520000"/>
            <a:ext cx="4117200" cy="3435120"/>
          </a:xfrm>
        </p:spPr>
        <p:txBody>
          <a:bodyPr anchor="t" anchorCtr="0">
            <a:noAutofit/>
          </a:bodyPr>
          <a:lstStyle>
            <a:lvl1pPr>
              <a:lnSpc>
                <a:spcPts val="32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A3B28A8B-ECA6-4F92-825C-56A87ED971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67543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813774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m liggande bild, 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C2AC9165-8DA2-4957-B4F2-3E9A5084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303" y="0"/>
            <a:ext cx="720000" cy="1439650"/>
          </a:xfrm>
          <a:prstGeom prst="rect">
            <a:avLst/>
          </a:prstGeom>
        </p:spPr>
      </p:pic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E99E6E72-7C67-E644-B5E4-22D6F70433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557947"/>
            <a:ext cx="6096000" cy="39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A8B163A3-FDB0-6648-BC83-7B5727DB6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800" y="2520000"/>
            <a:ext cx="4117200" cy="3435120"/>
          </a:xfrm>
          <a:noFill/>
        </p:spPr>
        <p:txBody>
          <a:bodyPr anchor="t" anchorCtr="0">
            <a:noAutofit/>
          </a:bodyPr>
          <a:lstStyle>
            <a:lvl1pPr>
              <a:lnSpc>
                <a:spcPts val="32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70696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A430118-3075-44A0-ABC8-4B3E63087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914" y="365127"/>
            <a:ext cx="9424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3205010-2277-43EE-9341-300D39877780}"/>
              </a:ext>
            </a:extLst>
          </p:cNvPr>
          <p:cNvSpPr/>
          <p:nvPr userDrawn="1"/>
        </p:nvSpPr>
        <p:spPr>
          <a:xfrm>
            <a:off x="0" y="6677025"/>
            <a:ext cx="12192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7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49" r:id="rId2"/>
    <p:sldLayoutId id="2147483650" r:id="rId3"/>
    <p:sldLayoutId id="2147483678" r:id="rId4"/>
    <p:sldLayoutId id="2147483679" r:id="rId5"/>
    <p:sldLayoutId id="2147483681" r:id="rId6"/>
    <p:sldLayoutId id="2147483702" r:id="rId7"/>
    <p:sldLayoutId id="2147483703" r:id="rId8"/>
    <p:sldLayoutId id="2147483684" r:id="rId9"/>
    <p:sldLayoutId id="2147483704" r:id="rId10"/>
    <p:sldLayoutId id="2147483705" r:id="rId11"/>
    <p:sldLayoutId id="2147483686" r:id="rId12"/>
    <p:sldLayoutId id="2147483710" r:id="rId13"/>
    <p:sldLayoutId id="2147483711" r:id="rId14"/>
    <p:sldLayoutId id="2147483690" r:id="rId15"/>
    <p:sldLayoutId id="2147483712" r:id="rId16"/>
    <p:sldLayoutId id="2147483713" r:id="rId17"/>
    <p:sldLayoutId id="2147483693" r:id="rId18"/>
    <p:sldLayoutId id="2147483706" r:id="rId19"/>
    <p:sldLayoutId id="2147483707" r:id="rId20"/>
    <p:sldLayoutId id="2147483696" r:id="rId21"/>
    <p:sldLayoutId id="2147483708" r:id="rId22"/>
    <p:sldLayoutId id="2147483709" r:id="rId23"/>
    <p:sldLayoutId id="2147483701" r:id="rId24"/>
    <p:sldLayoutId id="2147483714" r:id="rId25"/>
    <p:sldLayoutId id="2147483715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2">
            <a:extLst>
              <a:ext uri="{FF2B5EF4-FFF2-40B4-BE49-F238E27FC236}">
                <a16:creationId xmlns:a16="http://schemas.microsoft.com/office/drawing/2014/main" id="{220226B3-EB75-4C19-AA0B-85E54E8AA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45" y="1033518"/>
            <a:ext cx="7905628" cy="14314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4600" dirty="0">
                <a:solidFill>
                  <a:srgbClr val="193B8D"/>
                </a:solidFill>
              </a:rPr>
              <a:t>Förnamn Efternamn</a:t>
            </a:r>
            <a:br>
              <a:rPr lang="sv-SE" sz="4600" dirty="0">
                <a:solidFill>
                  <a:srgbClr val="193B8D"/>
                </a:solidFill>
              </a:rPr>
            </a:br>
            <a:r>
              <a:rPr lang="sv-SE" sz="2000" dirty="0">
                <a:solidFill>
                  <a:srgbClr val="193B8D"/>
                </a:solidFill>
              </a:rPr>
              <a:t>Roll, arbetsplats</a:t>
            </a:r>
          </a:p>
        </p:txBody>
      </p:sp>
    </p:spTree>
    <p:extLst>
      <p:ext uri="{BB962C8B-B14F-4D97-AF65-F5344CB8AC3E}">
        <p14:creationId xmlns:p14="http://schemas.microsoft.com/office/powerpoint/2010/main" val="2474153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2">
            <a:extLst>
              <a:ext uri="{FF2B5EF4-FFF2-40B4-BE49-F238E27FC236}">
                <a16:creationId xmlns:a16="http://schemas.microsoft.com/office/drawing/2014/main" id="{220226B3-EB75-4C19-AA0B-85E54E8AA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45" y="1292137"/>
            <a:ext cx="7970282" cy="86917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4600" dirty="0">
                <a:solidFill>
                  <a:srgbClr val="193B8D"/>
                </a:solidFill>
              </a:rPr>
              <a:t>Förnamn Efternamn</a:t>
            </a:r>
            <a:endParaRPr lang="sv-SE" sz="2000" dirty="0">
              <a:solidFill>
                <a:srgbClr val="193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46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A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2">
            <a:extLst>
              <a:ext uri="{FF2B5EF4-FFF2-40B4-BE49-F238E27FC236}">
                <a16:creationId xmlns:a16="http://schemas.microsoft.com/office/drawing/2014/main" id="{220226B3-EB75-4C19-AA0B-85E54E8AA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45" y="1033518"/>
            <a:ext cx="7905628" cy="14314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4600" dirty="0">
                <a:solidFill>
                  <a:srgbClr val="193B8D"/>
                </a:solidFill>
              </a:rPr>
              <a:t>Förnamn Efternamn </a:t>
            </a:r>
            <a:br>
              <a:rPr lang="sv-SE" sz="4600" dirty="0">
                <a:solidFill>
                  <a:srgbClr val="193B8D"/>
                </a:solidFill>
              </a:rPr>
            </a:br>
            <a:r>
              <a:rPr lang="sv-SE" sz="2000" dirty="0">
                <a:solidFill>
                  <a:srgbClr val="193B8D"/>
                </a:solidFill>
              </a:rPr>
              <a:t>Roll, arbetsplats</a:t>
            </a:r>
          </a:p>
        </p:txBody>
      </p:sp>
    </p:spTree>
    <p:extLst>
      <p:ext uri="{BB962C8B-B14F-4D97-AF65-F5344CB8AC3E}">
        <p14:creationId xmlns:p14="http://schemas.microsoft.com/office/powerpoint/2010/main" val="2728801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A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2">
            <a:extLst>
              <a:ext uri="{FF2B5EF4-FFF2-40B4-BE49-F238E27FC236}">
                <a16:creationId xmlns:a16="http://schemas.microsoft.com/office/drawing/2014/main" id="{220226B3-EB75-4C19-AA0B-85E54E8AA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45" y="1292137"/>
            <a:ext cx="7970282" cy="86917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4600" dirty="0">
                <a:solidFill>
                  <a:srgbClr val="193B8D"/>
                </a:solidFill>
              </a:rPr>
              <a:t>Förnamn Efternamn</a:t>
            </a:r>
            <a:endParaRPr lang="sv-SE" sz="2000" dirty="0">
              <a:solidFill>
                <a:srgbClr val="193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24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2">
            <a:extLst>
              <a:ext uri="{FF2B5EF4-FFF2-40B4-BE49-F238E27FC236}">
                <a16:creationId xmlns:a16="http://schemas.microsoft.com/office/drawing/2014/main" id="{220226B3-EB75-4C19-AA0B-85E54E8AA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45" y="1033518"/>
            <a:ext cx="7905628" cy="14314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4600" dirty="0">
                <a:solidFill>
                  <a:srgbClr val="193B8D"/>
                </a:solidFill>
              </a:rPr>
              <a:t>Förnamn Efternamn </a:t>
            </a:r>
            <a:br>
              <a:rPr lang="sv-SE" sz="4600" dirty="0">
                <a:solidFill>
                  <a:srgbClr val="193B8D"/>
                </a:solidFill>
              </a:rPr>
            </a:br>
            <a:r>
              <a:rPr lang="sv-SE" sz="2000" dirty="0">
                <a:solidFill>
                  <a:srgbClr val="193B8D"/>
                </a:solidFill>
              </a:rPr>
              <a:t>Roll, arbetsplats</a:t>
            </a:r>
          </a:p>
        </p:txBody>
      </p:sp>
    </p:spTree>
    <p:extLst>
      <p:ext uri="{BB962C8B-B14F-4D97-AF65-F5344CB8AC3E}">
        <p14:creationId xmlns:p14="http://schemas.microsoft.com/office/powerpoint/2010/main" val="10121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2">
            <a:extLst>
              <a:ext uri="{FF2B5EF4-FFF2-40B4-BE49-F238E27FC236}">
                <a16:creationId xmlns:a16="http://schemas.microsoft.com/office/drawing/2014/main" id="{220226B3-EB75-4C19-AA0B-85E54E8AA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45" y="1033518"/>
            <a:ext cx="7905628" cy="14314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4600" dirty="0">
                <a:solidFill>
                  <a:srgbClr val="193B8D"/>
                </a:solidFill>
              </a:rPr>
              <a:t>Förnamn Efternamn </a:t>
            </a:r>
            <a:br>
              <a:rPr lang="sv-SE" sz="4600" dirty="0">
                <a:solidFill>
                  <a:srgbClr val="193B8D"/>
                </a:solidFill>
              </a:rPr>
            </a:br>
            <a:endParaRPr lang="sv-SE" sz="2000" dirty="0">
              <a:solidFill>
                <a:srgbClr val="193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64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E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2">
            <a:extLst>
              <a:ext uri="{FF2B5EF4-FFF2-40B4-BE49-F238E27FC236}">
                <a16:creationId xmlns:a16="http://schemas.microsoft.com/office/drawing/2014/main" id="{220226B3-EB75-4C19-AA0B-85E54E8AA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45" y="1033518"/>
            <a:ext cx="7905628" cy="14314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4600" dirty="0">
                <a:solidFill>
                  <a:schemeClr val="bg1"/>
                </a:solidFill>
              </a:rPr>
              <a:t>Förnamn Efternamn</a:t>
            </a:r>
            <a:br>
              <a:rPr lang="sv-SE" sz="4600" dirty="0">
                <a:solidFill>
                  <a:schemeClr val="bg1"/>
                </a:solidFill>
              </a:rPr>
            </a:br>
            <a:r>
              <a:rPr lang="sv-SE" sz="2000" dirty="0">
                <a:solidFill>
                  <a:schemeClr val="bg1"/>
                </a:solidFill>
                <a:ea typeface="+mj-lt"/>
                <a:cs typeface="+mj-lt"/>
              </a:rPr>
              <a:t>Roll</a:t>
            </a:r>
            <a:r>
              <a:rPr lang="sv-SE" sz="2000">
                <a:solidFill>
                  <a:schemeClr val="bg1"/>
                </a:solidFill>
                <a:ea typeface="+mj-lt"/>
                <a:cs typeface="+mj-lt"/>
              </a:rPr>
              <a:t>, arbetsplats</a:t>
            </a:r>
            <a:endParaRPr lang="sv-SE" sz="2000" dirty="0">
              <a:solidFill>
                <a:schemeClr val="bg1"/>
              </a:solidFill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9726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E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2">
            <a:extLst>
              <a:ext uri="{FF2B5EF4-FFF2-40B4-BE49-F238E27FC236}">
                <a16:creationId xmlns:a16="http://schemas.microsoft.com/office/drawing/2014/main" id="{220226B3-EB75-4C19-AA0B-85E54E8AA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45" y="1033518"/>
            <a:ext cx="7905628" cy="14314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4600" dirty="0">
                <a:solidFill>
                  <a:schemeClr val="bg1"/>
                </a:solidFill>
              </a:rPr>
              <a:t>Förnamn Efternamn </a:t>
            </a:r>
            <a:br>
              <a:rPr lang="sv-SE" sz="4600" dirty="0">
                <a:solidFill>
                  <a:schemeClr val="bg1"/>
                </a:solidFill>
              </a:rPr>
            </a:br>
            <a:endParaRPr lang="sv-S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58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npassat 14">
      <a:dk1>
        <a:srgbClr val="1E2D4B"/>
      </a:dk1>
      <a:lt1>
        <a:srgbClr val="FFFFFF"/>
      </a:lt1>
      <a:dk2>
        <a:srgbClr val="263E8A"/>
      </a:dk2>
      <a:lt2>
        <a:srgbClr val="FFFFFF"/>
      </a:lt2>
      <a:accent1>
        <a:srgbClr val="263E8A"/>
      </a:accent1>
      <a:accent2>
        <a:srgbClr val="FADBE5"/>
      </a:accent2>
      <a:accent3>
        <a:srgbClr val="E06464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årdförbunde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F_mall - kopia.pptx" id="{0C5AE5DB-3CB4-43DB-9545-0FE8BE2D2F40}" vid="{B7A8EC3A-BFF7-473C-A765-2D1145C1B107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E847947-E324-4E03-A174-EE6FDA6E8FC1}">
  <we:reference id="f7da559f-5105-4956-bf32-5c706edeb727" version="2.0.0.0" store="EXCatalog" storeType="EXCatalog"/>
  <we:alternateReferences>
    <we:reference id="WA104380594" version="2.0.0.0" store="sv-SE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BF9D669F5C5147BB36B9A60A97534B" ma:contentTypeVersion="13" ma:contentTypeDescription="Skapa ett nytt dokument." ma:contentTypeScope="" ma:versionID="05c1b78f5096968161d0e6fca8b14a57">
  <xsd:schema xmlns:xsd="http://www.w3.org/2001/XMLSchema" xmlns:xs="http://www.w3.org/2001/XMLSchema" xmlns:p="http://schemas.microsoft.com/office/2006/metadata/properties" xmlns:ns3="c02027b7-fe28-4d37-8bcc-bca53791e30a" xmlns:ns4="c2d14f2d-86de-472e-b39d-3d6746e1a458" targetNamespace="http://schemas.microsoft.com/office/2006/metadata/properties" ma:root="true" ma:fieldsID="052795c75a707912586c60e92183590f" ns3:_="" ns4:_="">
    <xsd:import namespace="c02027b7-fe28-4d37-8bcc-bca53791e30a"/>
    <xsd:import namespace="c2d14f2d-86de-472e-b39d-3d6746e1a4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027b7-fe28-4d37-8bcc-bca53791e3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d14f2d-86de-472e-b39d-3d6746e1a45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F49BAD-836F-4F9A-950C-2FE43822CB8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556A986-0218-49CF-BBD2-118E52710F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2027b7-fe28-4d37-8bcc-bca53791e30a"/>
    <ds:schemaRef ds:uri="c2d14f2d-86de-472e-b39d-3d6746e1a4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8974E6-09B7-47BD-A617-3794919F5A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34</Words>
  <Application>Microsoft Office PowerPoint</Application>
  <PresentationFormat>Bredbild</PresentationFormat>
  <Paragraphs>8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1" baseType="lpstr">
      <vt:lpstr>Arial</vt:lpstr>
      <vt:lpstr>Georgia</vt:lpstr>
      <vt:lpstr>Office-tema</vt:lpstr>
      <vt:lpstr>Förnamn Efternamn Roll, arbetsplats</vt:lpstr>
      <vt:lpstr>Förnamn Efternamn</vt:lpstr>
      <vt:lpstr>Förnamn Efternamn  Roll, arbetsplats</vt:lpstr>
      <vt:lpstr>Förnamn Efternamn</vt:lpstr>
      <vt:lpstr>Förnamn Efternamn  Roll, arbetsplats</vt:lpstr>
      <vt:lpstr>Förnamn Efternamn  </vt:lpstr>
      <vt:lpstr>Förnamn Efternamn Roll, arbetsplats</vt:lpstr>
      <vt:lpstr>Förnamn Efternamn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Linda Engshagen Kommunikations och rekryteringsstöd</dc:title>
  <dc:creator>Linda Engshagen</dc:creator>
  <cp:lastModifiedBy>Linda Engshagen</cp:lastModifiedBy>
  <cp:revision>16</cp:revision>
  <dcterms:created xsi:type="dcterms:W3CDTF">2020-09-28T12:28:46Z</dcterms:created>
  <dcterms:modified xsi:type="dcterms:W3CDTF">2021-01-18T16:13:56Z</dcterms:modified>
</cp:coreProperties>
</file>