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8" r:id="rId5"/>
    <p:sldId id="366" r:id="rId6"/>
    <p:sldId id="362" r:id="rId7"/>
    <p:sldId id="363" r:id="rId8"/>
    <p:sldId id="364" r:id="rId9"/>
    <p:sldId id="268" r:id="rId10"/>
    <p:sldId id="266" r:id="rId11"/>
    <p:sldId id="365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S ANDERSSON" initials="HA" lastIdx="4" clrIdx="0">
    <p:extLst>
      <p:ext uri="{19B8F6BF-5375-455C-9EA6-DF929625EA0E}">
        <p15:presenceInfo xmlns:p15="http://schemas.microsoft.com/office/powerpoint/2012/main" userId="HANS ANDERSS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0E0"/>
    <a:srgbClr val="263E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4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Johansson" userId="7cae9613-8287-49f3-8489-800c906b4025" providerId="ADAL" clId="{CE6F66B7-7A70-264A-8A2E-6EC5D9651EF6}"/>
    <pc:docChg chg="custSel addSld modSld">
      <pc:chgData name="Martin Johansson" userId="7cae9613-8287-49f3-8489-800c906b4025" providerId="ADAL" clId="{CE6F66B7-7A70-264A-8A2E-6EC5D9651EF6}" dt="2021-09-21T13:55:05.837" v="437" actId="20577"/>
      <pc:docMkLst>
        <pc:docMk/>
      </pc:docMkLst>
      <pc:sldChg chg="addSp modSp new mod modClrScheme chgLayout">
        <pc:chgData name="Martin Johansson" userId="7cae9613-8287-49f3-8489-800c906b4025" providerId="ADAL" clId="{CE6F66B7-7A70-264A-8A2E-6EC5D9651EF6}" dt="2021-09-21T13:55:05.837" v="437" actId="20577"/>
        <pc:sldMkLst>
          <pc:docMk/>
          <pc:sldMk cId="2304953998" sldId="366"/>
        </pc:sldMkLst>
        <pc:spChg chg="mod ord">
          <ac:chgData name="Martin Johansson" userId="7cae9613-8287-49f3-8489-800c906b4025" providerId="ADAL" clId="{CE6F66B7-7A70-264A-8A2E-6EC5D9651EF6}" dt="2021-09-21T13:51:11.015" v="2" actId="700"/>
          <ac:spMkLst>
            <pc:docMk/>
            <pc:sldMk cId="2304953998" sldId="366"/>
            <ac:spMk id="2" creationId="{6DC5B42E-E0B1-B041-9F65-D022B408C37E}"/>
          </ac:spMkLst>
        </pc:spChg>
        <pc:spChg chg="mod ord">
          <ac:chgData name="Martin Johansson" userId="7cae9613-8287-49f3-8489-800c906b4025" providerId="ADAL" clId="{CE6F66B7-7A70-264A-8A2E-6EC5D9651EF6}" dt="2021-09-21T13:51:28.681" v="46" actId="20577"/>
          <ac:spMkLst>
            <pc:docMk/>
            <pc:sldMk cId="2304953998" sldId="366"/>
            <ac:spMk id="3" creationId="{306F995A-91C7-B64C-8473-ED6FD2C5A1AF}"/>
          </ac:spMkLst>
        </pc:spChg>
        <pc:spChg chg="add mod ord">
          <ac:chgData name="Martin Johansson" userId="7cae9613-8287-49f3-8489-800c906b4025" providerId="ADAL" clId="{CE6F66B7-7A70-264A-8A2E-6EC5D9651EF6}" dt="2021-09-21T13:51:47.350" v="72" actId="20577"/>
          <ac:spMkLst>
            <pc:docMk/>
            <pc:sldMk cId="2304953998" sldId="366"/>
            <ac:spMk id="4" creationId="{DC738055-BE41-2E49-9363-E04A7E968F56}"/>
          </ac:spMkLst>
        </pc:spChg>
        <pc:spChg chg="add mod ord">
          <ac:chgData name="Martin Johansson" userId="7cae9613-8287-49f3-8489-800c906b4025" providerId="ADAL" clId="{CE6F66B7-7A70-264A-8A2E-6EC5D9651EF6}" dt="2021-09-21T13:55:05.837" v="437" actId="20577"/>
          <ac:spMkLst>
            <pc:docMk/>
            <pc:sldMk cId="2304953998" sldId="366"/>
            <ac:spMk id="5" creationId="{18C3A0FA-36EB-F840-A534-90FF9622CD19}"/>
          </ac:spMkLst>
        </pc:spChg>
      </pc:sldChg>
    </pc:docChg>
  </pc:docChgLst>
  <pc:docChgLst>
    <pc:chgData name="Martin Johansson" userId="7cae9613-8287-49f3-8489-800c906b4025" providerId="ADAL" clId="{D8A28E11-7EAE-0A45-87F5-E02844673023}"/>
    <pc:docChg chg="undo custSel modSld">
      <pc:chgData name="Martin Johansson" userId="7cae9613-8287-49f3-8489-800c906b4025" providerId="ADAL" clId="{D8A28E11-7EAE-0A45-87F5-E02844673023}" dt="2021-09-19T18:47:48.961" v="20" actId="14100"/>
      <pc:docMkLst>
        <pc:docMk/>
      </pc:docMkLst>
      <pc:sldChg chg="addSp delSp modSp">
        <pc:chgData name="Martin Johansson" userId="7cae9613-8287-49f3-8489-800c906b4025" providerId="ADAL" clId="{D8A28E11-7EAE-0A45-87F5-E02844673023}" dt="2021-09-19T18:47:48.961" v="20" actId="14100"/>
        <pc:sldMkLst>
          <pc:docMk/>
          <pc:sldMk cId="3117941475" sldId="364"/>
        </pc:sldMkLst>
        <pc:picChg chg="add del mod">
          <ac:chgData name="Martin Johansson" userId="7cae9613-8287-49f3-8489-800c906b4025" providerId="ADAL" clId="{D8A28E11-7EAE-0A45-87F5-E02844673023}" dt="2021-09-19T18:47:01.290" v="11" actId="931"/>
          <ac:picMkLst>
            <pc:docMk/>
            <pc:sldMk cId="3117941475" sldId="364"/>
            <ac:picMk id="3" creationId="{E89A3FE6-943A-9240-B3B6-03AADB971B40}"/>
          </ac:picMkLst>
        </pc:picChg>
        <pc:picChg chg="add mod">
          <ac:chgData name="Martin Johansson" userId="7cae9613-8287-49f3-8489-800c906b4025" providerId="ADAL" clId="{D8A28E11-7EAE-0A45-87F5-E02844673023}" dt="2021-09-19T18:47:48.961" v="20" actId="14100"/>
          <ac:picMkLst>
            <pc:docMk/>
            <pc:sldMk cId="3117941475" sldId="364"/>
            <ac:picMk id="4" creationId="{2E518C34-6D71-F046-AE32-BF332915846E}"/>
          </ac:picMkLst>
        </pc:picChg>
      </pc:sldChg>
    </pc:docChg>
  </pc:docChgLst>
  <pc:docChgLst>
    <pc:chgData name="Martin Johansson" userId="S::martin.johansson@vardforbundet.se::7cae9613-8287-49f3-8489-800c906b4025" providerId="AD" clId="Web-{3D24A169-6874-925B-092A-C366702278C7}"/>
    <pc:docChg chg="addSld modSld sldOrd">
      <pc:chgData name="Martin Johansson" userId="S::martin.johansson@vardforbundet.se::7cae9613-8287-49f3-8489-800c906b4025" providerId="AD" clId="Web-{3D24A169-6874-925B-092A-C366702278C7}" dt="2021-09-19T19:30:42.914" v="91" actId="20577"/>
      <pc:docMkLst>
        <pc:docMk/>
      </pc:docMkLst>
      <pc:sldChg chg="modSp new ord">
        <pc:chgData name="Martin Johansson" userId="S::martin.johansson@vardforbundet.se::7cae9613-8287-49f3-8489-800c906b4025" providerId="AD" clId="Web-{3D24A169-6874-925B-092A-C366702278C7}" dt="2021-09-19T19:30:42.914" v="91" actId="20577"/>
        <pc:sldMkLst>
          <pc:docMk/>
          <pc:sldMk cId="3201229568" sldId="365"/>
        </pc:sldMkLst>
        <pc:spChg chg="mod">
          <ac:chgData name="Martin Johansson" userId="S::martin.johansson@vardforbundet.se::7cae9613-8287-49f3-8489-800c906b4025" providerId="AD" clId="Web-{3D24A169-6874-925B-092A-C366702278C7}" dt="2021-09-19T19:30:42.914" v="91" actId="20577"/>
          <ac:spMkLst>
            <pc:docMk/>
            <pc:sldMk cId="3201229568" sldId="365"/>
            <ac:spMk id="3" creationId="{EFF618AF-F34C-4D10-BB46-FADA06C2DA1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D32E0-BAA6-4CDB-81EB-40CC43504A49}" type="datetimeFigureOut">
              <a:rPr lang="sv-SE" smtClean="0"/>
              <a:t>2021-09-21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C375A-FFE6-42F7-B714-D51CA2E627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4616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ledning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9BC6345-12F8-4381-9332-70F59B393D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 descr="En bild som visar tecken, ritning, boll, spelare&#10;&#10;Automatiskt genererad beskrivning">
            <a:extLst>
              <a:ext uri="{FF2B5EF4-FFF2-40B4-BE49-F238E27FC236}">
                <a16:creationId xmlns:a16="http://schemas.microsoft.com/office/drawing/2014/main" id="{EC5EB3B9-8AA1-455D-A6FB-AA447F500C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000" y="1449000"/>
            <a:ext cx="396000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31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 m liggande bild, bl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C2AC9165-8DA2-4957-B4F2-3E9A5084EB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303" y="0"/>
            <a:ext cx="720000" cy="14396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1C974A-3CEA-4A42-ACDA-6E7DC7A4D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800" y="2520000"/>
            <a:ext cx="4117200" cy="3435120"/>
          </a:xfrm>
          <a:noFill/>
        </p:spPr>
        <p:txBody>
          <a:bodyPr anchor="t" anchorCtr="0">
            <a:noAutofit/>
          </a:bodyPr>
          <a:lstStyle>
            <a:lvl1pPr>
              <a:lnSpc>
                <a:spcPts val="3200"/>
              </a:lnSpc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bild 3">
            <a:extLst>
              <a:ext uri="{FF2B5EF4-FFF2-40B4-BE49-F238E27FC236}">
                <a16:creationId xmlns:a16="http://schemas.microsoft.com/office/drawing/2014/main" id="{DD0063B1-4F35-4B36-9BEC-92F5B4E45D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557947"/>
            <a:ext cx="6096000" cy="3960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425386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 m liggande bild, vi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C2AC9165-8DA2-4957-B4F2-3E9A5084EB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303" y="0"/>
            <a:ext cx="720000" cy="14396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1C974A-3CEA-4A42-ACDA-6E7DC7A4D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800" y="2520000"/>
            <a:ext cx="4117200" cy="3435120"/>
          </a:xfrm>
          <a:noFill/>
        </p:spPr>
        <p:txBody>
          <a:bodyPr anchor="t" anchorCtr="0">
            <a:noAutofit/>
          </a:bodyPr>
          <a:lstStyle>
            <a:lvl1pPr>
              <a:lnSpc>
                <a:spcPts val="3200"/>
              </a:lnSpc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bild 3">
            <a:extLst>
              <a:ext uri="{FF2B5EF4-FFF2-40B4-BE49-F238E27FC236}">
                <a16:creationId xmlns:a16="http://schemas.microsoft.com/office/drawing/2014/main" id="{5B2E1D04-CF15-4735-93B7-4A711CB7CD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557947"/>
            <a:ext cx="6096000" cy="3960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185137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 stående bild, 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C2AC9165-8DA2-4957-B4F2-3E9A5084EB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303" y="0"/>
            <a:ext cx="720000" cy="1439650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2CE880A-61BF-CF47-8AF5-4C892AA75F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80000" cy="6670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Rubrik 11">
            <a:extLst>
              <a:ext uri="{FF2B5EF4-FFF2-40B4-BE49-F238E27FC236}">
                <a16:creationId xmlns:a16="http://schemas.microsoft.com/office/drawing/2014/main" id="{B88279D4-7E90-5940-9BC2-516A07100712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219470" y="1439650"/>
            <a:ext cx="5575300" cy="1000604"/>
          </a:xfrm>
        </p:spPr>
        <p:txBody>
          <a:bodyPr anchor="b" anchorCtr="0"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1E064AB-685B-4247-97AF-ACBA664C37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19700" y="2439988"/>
            <a:ext cx="5575300" cy="603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Klicka här för att skriva ingressen</a:t>
            </a:r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97C23B38-E81B-C248-BB27-A72734C0FC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9700" y="3043238"/>
            <a:ext cx="5575300" cy="2862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91629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 stående bild, bl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C2AC9165-8DA2-4957-B4F2-3E9A5084EB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303" y="0"/>
            <a:ext cx="720000" cy="1439650"/>
          </a:xfrm>
          <a:prstGeom prst="rect">
            <a:avLst/>
          </a:prstGeom>
        </p:spPr>
      </p:pic>
      <p:sp>
        <p:nvSpPr>
          <p:cNvPr id="12" name="Rubrik 11">
            <a:extLst>
              <a:ext uri="{FF2B5EF4-FFF2-40B4-BE49-F238E27FC236}">
                <a16:creationId xmlns:a16="http://schemas.microsoft.com/office/drawing/2014/main" id="{B88279D4-7E90-5940-9BC2-516A07100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470" y="1439650"/>
            <a:ext cx="5575300" cy="1000604"/>
          </a:xfrm>
        </p:spPr>
        <p:txBody>
          <a:bodyPr anchor="b" anchorCtr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1E064AB-685B-4247-97AF-ACBA664C37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19700" y="2439988"/>
            <a:ext cx="5575300" cy="603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/>
              <a:t>Klicka här för att skriva ingressen</a:t>
            </a:r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97C23B38-E81B-C248-BB27-A72734C0FC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9700" y="3043238"/>
            <a:ext cx="5575300" cy="2862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bild 2">
            <a:extLst>
              <a:ext uri="{FF2B5EF4-FFF2-40B4-BE49-F238E27FC236}">
                <a16:creationId xmlns:a16="http://schemas.microsoft.com/office/drawing/2014/main" id="{D5BB66F4-A79B-4A7F-A4C3-9EA38DF98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80000" cy="6670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720367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 stående bild, vi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C2AC9165-8DA2-4957-B4F2-3E9A5084EB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303" y="0"/>
            <a:ext cx="720000" cy="1439650"/>
          </a:xfrm>
          <a:prstGeom prst="rect">
            <a:avLst/>
          </a:prstGeom>
        </p:spPr>
      </p:pic>
      <p:sp>
        <p:nvSpPr>
          <p:cNvPr id="12" name="Rubrik 11">
            <a:extLst>
              <a:ext uri="{FF2B5EF4-FFF2-40B4-BE49-F238E27FC236}">
                <a16:creationId xmlns:a16="http://schemas.microsoft.com/office/drawing/2014/main" id="{B88279D4-7E90-5940-9BC2-516A07100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470" y="1439650"/>
            <a:ext cx="5575300" cy="1000604"/>
          </a:xfrm>
        </p:spPr>
        <p:txBody>
          <a:bodyPr anchor="b" anchorCtr="0"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1E064AB-685B-4247-97AF-ACBA664C37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19700" y="2439988"/>
            <a:ext cx="5575300" cy="603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Klicka här för att skriva ingressen</a:t>
            </a:r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97C23B38-E81B-C248-BB27-A72734C0FC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9700" y="3043238"/>
            <a:ext cx="5575300" cy="2862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bild 2">
            <a:extLst>
              <a:ext uri="{FF2B5EF4-FFF2-40B4-BE49-F238E27FC236}">
                <a16:creationId xmlns:a16="http://schemas.microsoft.com/office/drawing/2014/main" id="{8E1B9834-154D-43EF-99A0-C38D47BABB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80000" cy="6670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558228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 liggande bild, 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C2AC9165-8DA2-4957-B4F2-3E9A5084EB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303" y="0"/>
            <a:ext cx="720000" cy="1439650"/>
          </a:xfrm>
          <a:prstGeom prst="rect">
            <a:avLst/>
          </a:prstGeom>
        </p:spPr>
      </p:pic>
      <p:sp>
        <p:nvSpPr>
          <p:cNvPr id="7" name="Rubrik 11">
            <a:extLst>
              <a:ext uri="{FF2B5EF4-FFF2-40B4-BE49-F238E27FC236}">
                <a16:creationId xmlns:a16="http://schemas.microsoft.com/office/drawing/2014/main" id="{2FBCC5E0-9D06-C748-BBE1-D3A922185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470" y="1454640"/>
            <a:ext cx="5575300" cy="1000604"/>
          </a:xfrm>
        </p:spPr>
        <p:txBody>
          <a:bodyPr anchor="b" anchorCtr="0"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text 13">
            <a:extLst>
              <a:ext uri="{FF2B5EF4-FFF2-40B4-BE49-F238E27FC236}">
                <a16:creationId xmlns:a16="http://schemas.microsoft.com/office/drawing/2014/main" id="{A66B65C6-AF81-094F-BB2B-1BE708B6E7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19700" y="2454978"/>
            <a:ext cx="5575300" cy="603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Klicka här för att skriva ingressen</a:t>
            </a:r>
          </a:p>
        </p:txBody>
      </p:sp>
      <p:sp>
        <p:nvSpPr>
          <p:cNvPr id="10" name="Platshållare för text 16">
            <a:extLst>
              <a:ext uri="{FF2B5EF4-FFF2-40B4-BE49-F238E27FC236}">
                <a16:creationId xmlns:a16="http://schemas.microsoft.com/office/drawing/2014/main" id="{B7C11B5D-ED5B-0642-BB5A-91C6D086C2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9700" y="3058228"/>
            <a:ext cx="5575300" cy="2862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98E8DA2C-678D-403D-A09E-E3092E26170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39863"/>
            <a:ext cx="4681538" cy="306546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62042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 liggande bild, bl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C2AC9165-8DA2-4957-B4F2-3E9A5084EB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303" y="0"/>
            <a:ext cx="720000" cy="1439650"/>
          </a:xfrm>
          <a:prstGeom prst="rect">
            <a:avLst/>
          </a:prstGeom>
        </p:spPr>
      </p:pic>
      <p:sp>
        <p:nvSpPr>
          <p:cNvPr id="7" name="Rubrik 11">
            <a:extLst>
              <a:ext uri="{FF2B5EF4-FFF2-40B4-BE49-F238E27FC236}">
                <a16:creationId xmlns:a16="http://schemas.microsoft.com/office/drawing/2014/main" id="{2FBCC5E0-9D06-C748-BBE1-D3A922185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470" y="1454640"/>
            <a:ext cx="5575300" cy="1000604"/>
          </a:xfrm>
        </p:spPr>
        <p:txBody>
          <a:bodyPr anchor="b" anchorCtr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text 13">
            <a:extLst>
              <a:ext uri="{FF2B5EF4-FFF2-40B4-BE49-F238E27FC236}">
                <a16:creationId xmlns:a16="http://schemas.microsoft.com/office/drawing/2014/main" id="{A66B65C6-AF81-094F-BB2B-1BE708B6E7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19700" y="2454978"/>
            <a:ext cx="5575300" cy="603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/>
              <a:t>Klicka här för att skriva ingressen</a:t>
            </a:r>
          </a:p>
        </p:txBody>
      </p:sp>
      <p:sp>
        <p:nvSpPr>
          <p:cNvPr id="10" name="Platshållare för text 16">
            <a:extLst>
              <a:ext uri="{FF2B5EF4-FFF2-40B4-BE49-F238E27FC236}">
                <a16:creationId xmlns:a16="http://schemas.microsoft.com/office/drawing/2014/main" id="{B7C11B5D-ED5B-0642-BB5A-91C6D086C2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9700" y="3058228"/>
            <a:ext cx="5575300" cy="2862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BA9C09E5-C2EB-4BEC-9CBA-BF2FEDE7AE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39863"/>
            <a:ext cx="4681538" cy="306546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527652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 liggande bild, vi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C2AC9165-8DA2-4957-B4F2-3E9A5084EB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303" y="0"/>
            <a:ext cx="720000" cy="1439650"/>
          </a:xfrm>
          <a:prstGeom prst="rect">
            <a:avLst/>
          </a:prstGeom>
        </p:spPr>
      </p:pic>
      <p:sp>
        <p:nvSpPr>
          <p:cNvPr id="7" name="Rubrik 11">
            <a:extLst>
              <a:ext uri="{FF2B5EF4-FFF2-40B4-BE49-F238E27FC236}">
                <a16:creationId xmlns:a16="http://schemas.microsoft.com/office/drawing/2014/main" id="{2FBCC5E0-9D06-C748-BBE1-D3A922185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470" y="1454640"/>
            <a:ext cx="5575300" cy="1000604"/>
          </a:xfrm>
        </p:spPr>
        <p:txBody>
          <a:bodyPr anchor="b" anchorCtr="0"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text 13">
            <a:extLst>
              <a:ext uri="{FF2B5EF4-FFF2-40B4-BE49-F238E27FC236}">
                <a16:creationId xmlns:a16="http://schemas.microsoft.com/office/drawing/2014/main" id="{A66B65C6-AF81-094F-BB2B-1BE708B6E7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19700" y="2454978"/>
            <a:ext cx="5575300" cy="603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Klicka här för att skriva ingressen</a:t>
            </a:r>
          </a:p>
        </p:txBody>
      </p:sp>
      <p:sp>
        <p:nvSpPr>
          <p:cNvPr id="10" name="Platshållare för text 16">
            <a:extLst>
              <a:ext uri="{FF2B5EF4-FFF2-40B4-BE49-F238E27FC236}">
                <a16:creationId xmlns:a16="http://schemas.microsoft.com/office/drawing/2014/main" id="{B7C11B5D-ED5B-0642-BB5A-91C6D086C2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9700" y="3058228"/>
            <a:ext cx="5575300" cy="2862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4D153490-8830-4B99-813C-BF1DC883031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39863"/>
            <a:ext cx="4681538" cy="306546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9801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 m 2 bilder, 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C2AC9165-8DA2-4957-B4F2-3E9A5084EB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303" y="0"/>
            <a:ext cx="720000" cy="14396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AABD89C-38D4-AA43-ABD2-16E219C8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957" y="365127"/>
            <a:ext cx="9079044" cy="1074523"/>
          </a:xfrm>
        </p:spPr>
        <p:txBody>
          <a:bodyPr anchor="ctr" anchorCtr="0">
            <a:noAutofit/>
          </a:bodyPr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203F06B7-F7F7-4B3A-AE30-0AA82BF1DC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44339" y="1439650"/>
            <a:ext cx="3594100" cy="44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bild 5">
            <a:extLst>
              <a:ext uri="{FF2B5EF4-FFF2-40B4-BE49-F238E27FC236}">
                <a16:creationId xmlns:a16="http://schemas.microsoft.com/office/drawing/2014/main" id="{FB9ED858-8F80-4C16-AAFC-339F07F421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68983" y="1439650"/>
            <a:ext cx="3594100" cy="4495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080463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 m 2 bilder, bl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C2AC9165-8DA2-4957-B4F2-3E9A5084EB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303" y="0"/>
            <a:ext cx="720000" cy="14396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AABD89C-38D4-AA43-ABD2-16E219C8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957" y="365127"/>
            <a:ext cx="9079044" cy="1074523"/>
          </a:xfrm>
        </p:spPr>
        <p:txBody>
          <a:bodyPr anchor="ctr" anchorCtr="0">
            <a:noAutofit/>
          </a:bodyPr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bild 5">
            <a:extLst>
              <a:ext uri="{FF2B5EF4-FFF2-40B4-BE49-F238E27FC236}">
                <a16:creationId xmlns:a16="http://schemas.microsoft.com/office/drawing/2014/main" id="{865FAF54-860D-4123-B98F-7B7EBD570F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44339" y="1439650"/>
            <a:ext cx="3594100" cy="44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bild 5">
            <a:extLst>
              <a:ext uri="{FF2B5EF4-FFF2-40B4-BE49-F238E27FC236}">
                <a16:creationId xmlns:a16="http://schemas.microsoft.com/office/drawing/2014/main" id="{BCE8A981-2086-4E55-B64D-CBDAB02031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68983" y="1439650"/>
            <a:ext cx="3594100" cy="4495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538450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 o rubrik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3E369401-55E8-C94E-BE5F-758C91E882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0" r="219" b="4919"/>
          <a:stretch/>
        </p:blipFill>
        <p:spPr>
          <a:xfrm>
            <a:off x="0" y="0"/>
            <a:ext cx="12192000" cy="6670624"/>
          </a:xfrm>
          <a:prstGeom prst="rect">
            <a:avLst/>
          </a:prstGeom>
        </p:spPr>
      </p:pic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EFA33488-9451-4644-A5B0-582AF92C66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6675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pic>
        <p:nvPicPr>
          <p:cNvPr id="10" name="Bildobjekt 9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DF71314C-5D1D-464A-B563-9D1FCB07F8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4527565"/>
            <a:ext cx="2880000" cy="144034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55E99E5-4318-44D0-A0DD-F56BAADEC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1" y="4524441"/>
            <a:ext cx="5352000" cy="1440346"/>
          </a:xfrm>
          <a:solidFill>
            <a:schemeClr val="accent2"/>
          </a:solidFill>
        </p:spPr>
        <p:txBody>
          <a:bodyPr lIns="360000"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20998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 m 2 bilder, vi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C2AC9165-8DA2-4957-B4F2-3E9A5084EB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303" y="0"/>
            <a:ext cx="720000" cy="14396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AABD89C-38D4-AA43-ABD2-16E219C8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957" y="365127"/>
            <a:ext cx="9079044" cy="1074523"/>
          </a:xfrm>
        </p:spPr>
        <p:txBody>
          <a:bodyPr anchor="ctr" anchorCtr="0">
            <a:noAutofit/>
          </a:bodyPr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bild 5">
            <a:extLst>
              <a:ext uri="{FF2B5EF4-FFF2-40B4-BE49-F238E27FC236}">
                <a16:creationId xmlns:a16="http://schemas.microsoft.com/office/drawing/2014/main" id="{40D936D0-1755-446B-9D32-B9CC954D15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44339" y="1439650"/>
            <a:ext cx="3594100" cy="44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bild 5">
            <a:extLst>
              <a:ext uri="{FF2B5EF4-FFF2-40B4-BE49-F238E27FC236}">
                <a16:creationId xmlns:a16="http://schemas.microsoft.com/office/drawing/2014/main" id="{96E562BF-3B58-4082-A23D-601E85F33BA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68983" y="1439650"/>
            <a:ext cx="3594100" cy="4495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7833173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16">
            <a:extLst>
              <a:ext uri="{FF2B5EF4-FFF2-40B4-BE49-F238E27FC236}">
                <a16:creationId xmlns:a16="http://schemas.microsoft.com/office/drawing/2014/main" id="{EBF901FB-9983-3249-9904-A3E62AA65E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00000" y="3058228"/>
            <a:ext cx="8592000" cy="2862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C2AC9165-8DA2-4957-B4F2-3E9A5084EB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303" y="0"/>
            <a:ext cx="720000" cy="1439650"/>
          </a:xfrm>
          <a:prstGeom prst="rect">
            <a:avLst/>
          </a:prstGeom>
        </p:spPr>
      </p:pic>
      <p:sp>
        <p:nvSpPr>
          <p:cNvPr id="4" name="Rubrik 11">
            <a:extLst>
              <a:ext uri="{FF2B5EF4-FFF2-40B4-BE49-F238E27FC236}">
                <a16:creationId xmlns:a16="http://schemas.microsoft.com/office/drawing/2014/main" id="{87671C9A-7A32-B949-BC22-6DB30E558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770" y="1454640"/>
            <a:ext cx="8592000" cy="1000604"/>
          </a:xfrm>
        </p:spPr>
        <p:txBody>
          <a:bodyPr anchor="b" anchorCtr="0"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3">
            <a:extLst>
              <a:ext uri="{FF2B5EF4-FFF2-40B4-BE49-F238E27FC236}">
                <a16:creationId xmlns:a16="http://schemas.microsoft.com/office/drawing/2014/main" id="{689C9D53-5F74-1142-9A5B-69FDC1C1C1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0000" y="2454978"/>
            <a:ext cx="8592000" cy="603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Klicka här för att skriva ingressen</a:t>
            </a:r>
          </a:p>
        </p:txBody>
      </p:sp>
    </p:spTree>
    <p:extLst>
      <p:ext uri="{BB962C8B-B14F-4D97-AF65-F5344CB8AC3E}">
        <p14:creationId xmlns:p14="http://schemas.microsoft.com/office/powerpoint/2010/main" val="2715556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bl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16">
            <a:extLst>
              <a:ext uri="{FF2B5EF4-FFF2-40B4-BE49-F238E27FC236}">
                <a16:creationId xmlns:a16="http://schemas.microsoft.com/office/drawing/2014/main" id="{EBF901FB-9983-3249-9904-A3E62AA65E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00000" y="3058228"/>
            <a:ext cx="8592000" cy="2862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C2AC9165-8DA2-4957-B4F2-3E9A5084EB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303" y="0"/>
            <a:ext cx="720000" cy="1439650"/>
          </a:xfrm>
          <a:prstGeom prst="rect">
            <a:avLst/>
          </a:prstGeom>
        </p:spPr>
      </p:pic>
      <p:sp>
        <p:nvSpPr>
          <p:cNvPr id="4" name="Rubrik 11">
            <a:extLst>
              <a:ext uri="{FF2B5EF4-FFF2-40B4-BE49-F238E27FC236}">
                <a16:creationId xmlns:a16="http://schemas.microsoft.com/office/drawing/2014/main" id="{87671C9A-7A32-B949-BC22-6DB30E558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770" y="1454640"/>
            <a:ext cx="8592000" cy="1000604"/>
          </a:xfrm>
        </p:spPr>
        <p:txBody>
          <a:bodyPr anchor="b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3">
            <a:extLst>
              <a:ext uri="{FF2B5EF4-FFF2-40B4-BE49-F238E27FC236}">
                <a16:creationId xmlns:a16="http://schemas.microsoft.com/office/drawing/2014/main" id="{689C9D53-5F74-1142-9A5B-69FDC1C1C1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0000" y="2454978"/>
            <a:ext cx="8592000" cy="603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/>
              <a:t>Klicka här för att skriva ingressen</a:t>
            </a:r>
          </a:p>
        </p:txBody>
      </p:sp>
    </p:spTree>
    <p:extLst>
      <p:ext uri="{BB962C8B-B14F-4D97-AF65-F5344CB8AC3E}">
        <p14:creationId xmlns:p14="http://schemas.microsoft.com/office/powerpoint/2010/main" val="1102818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vi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16">
            <a:extLst>
              <a:ext uri="{FF2B5EF4-FFF2-40B4-BE49-F238E27FC236}">
                <a16:creationId xmlns:a16="http://schemas.microsoft.com/office/drawing/2014/main" id="{EBF901FB-9983-3249-9904-A3E62AA65E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00000" y="3058228"/>
            <a:ext cx="8592000" cy="2862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C2AC9165-8DA2-4957-B4F2-3E9A5084EB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303" y="0"/>
            <a:ext cx="720000" cy="1439650"/>
          </a:xfrm>
          <a:prstGeom prst="rect">
            <a:avLst/>
          </a:prstGeom>
        </p:spPr>
      </p:pic>
      <p:sp>
        <p:nvSpPr>
          <p:cNvPr id="4" name="Rubrik 11">
            <a:extLst>
              <a:ext uri="{FF2B5EF4-FFF2-40B4-BE49-F238E27FC236}">
                <a16:creationId xmlns:a16="http://schemas.microsoft.com/office/drawing/2014/main" id="{87671C9A-7A32-B949-BC22-6DB30E558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770" y="1454640"/>
            <a:ext cx="8592000" cy="1000604"/>
          </a:xfrm>
        </p:spPr>
        <p:txBody>
          <a:bodyPr anchor="b" anchorCtr="0"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3">
            <a:extLst>
              <a:ext uri="{FF2B5EF4-FFF2-40B4-BE49-F238E27FC236}">
                <a16:creationId xmlns:a16="http://schemas.microsoft.com/office/drawing/2014/main" id="{689C9D53-5F74-1142-9A5B-69FDC1C1C1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0000" y="2454978"/>
            <a:ext cx="8592000" cy="603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Klicka här för att skriva ingressen</a:t>
            </a:r>
          </a:p>
        </p:txBody>
      </p:sp>
    </p:spTree>
    <p:extLst>
      <p:ext uri="{BB962C8B-B14F-4D97-AF65-F5344CB8AC3E}">
        <p14:creationId xmlns:p14="http://schemas.microsoft.com/office/powerpoint/2010/main" val="3396484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F0149C45-46B0-A74B-A910-675B96C72914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A6BE01F-F724-3F46-92EA-5FE4B3FB1C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450" y="1866900"/>
            <a:ext cx="62611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577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bl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F0149C45-46B0-A74B-A910-675B96C72914}"/>
              </a:ext>
            </a:extLst>
          </p:cNvPr>
          <p:cNvSpPr/>
          <p:nvPr userDrawn="1"/>
        </p:nvSpPr>
        <p:spPr>
          <a:xfrm>
            <a:off x="0" y="0"/>
            <a:ext cx="1205708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A6BE01F-F724-3F46-92EA-5FE4B3FB1C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450" y="1866900"/>
            <a:ext cx="62611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1299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vi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F0149C45-46B0-A74B-A910-675B96C72914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A6BE01F-F724-3F46-92EA-5FE4B3FB1C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450" y="1866900"/>
            <a:ext cx="62611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82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 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D3CA43-3B5D-46FE-8800-B7573C1A32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00" y="1440000"/>
            <a:ext cx="8598034" cy="3968023"/>
          </a:xfrm>
        </p:spPr>
        <p:txBody>
          <a:bodyPr>
            <a:noAutofit/>
          </a:bodyPr>
          <a:lstStyle>
            <a:lvl1pPr algn="ctr">
              <a:lnSpc>
                <a:spcPts val="5500"/>
              </a:lnSpc>
              <a:defRPr sz="4600" b="1"/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5" name="Bildobjekt 4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32053589-C942-45E3-BAAC-24E262887A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303" y="0"/>
            <a:ext cx="720000" cy="143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2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 bl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D3CA43-3B5D-46FE-8800-B7573C1A32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00" y="1440000"/>
            <a:ext cx="8598034" cy="3968023"/>
          </a:xfrm>
        </p:spPr>
        <p:txBody>
          <a:bodyPr>
            <a:noAutofit/>
          </a:bodyPr>
          <a:lstStyle>
            <a:lvl1pPr algn="ctr">
              <a:lnSpc>
                <a:spcPts val="5500"/>
              </a:lnSpc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5" name="Bildobjekt 4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32053589-C942-45E3-BAAC-24E262887A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303" y="0"/>
            <a:ext cx="720000" cy="143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42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 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D3CA43-3B5D-46FE-8800-B7573C1A32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00" y="1440000"/>
            <a:ext cx="8598034" cy="3968023"/>
          </a:xfrm>
        </p:spPr>
        <p:txBody>
          <a:bodyPr>
            <a:noAutofit/>
          </a:bodyPr>
          <a:lstStyle>
            <a:lvl1pPr algn="ctr">
              <a:lnSpc>
                <a:spcPts val="5500"/>
              </a:lnSpc>
              <a:defRPr sz="46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5" name="Bildobjekt 4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32053589-C942-45E3-BAAC-24E262887A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303" y="0"/>
            <a:ext cx="720000" cy="143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5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 1/2 bild, 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C2AC9165-8DA2-4957-B4F2-3E9A5084EB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303" y="0"/>
            <a:ext cx="720000" cy="14396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1C974A-3CEA-4A42-ACDA-6E7DC7A4D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800" y="2520000"/>
            <a:ext cx="4117200" cy="3435120"/>
          </a:xfrm>
        </p:spPr>
        <p:txBody>
          <a:bodyPr anchor="t" anchorCtr="0">
            <a:noAutofit/>
          </a:bodyPr>
          <a:lstStyle>
            <a:lvl1pPr>
              <a:lnSpc>
                <a:spcPts val="3200"/>
              </a:lnSpc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92090A1-A020-49F7-9FE8-AA29728770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67543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716176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 1/2 bild, bl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C2AC9165-8DA2-4957-B4F2-3E9A5084EB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303" y="0"/>
            <a:ext cx="720000" cy="14396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1C974A-3CEA-4A42-ACDA-6E7DC7A4D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800" y="2520000"/>
            <a:ext cx="4117200" cy="3435120"/>
          </a:xfrm>
        </p:spPr>
        <p:txBody>
          <a:bodyPr anchor="t" anchorCtr="0">
            <a:noAutofit/>
          </a:bodyPr>
          <a:lstStyle>
            <a:lvl1pPr>
              <a:lnSpc>
                <a:spcPts val="3200"/>
              </a:lnSpc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0B1FB6C1-90E8-42A5-B18A-26C6A22A29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67543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221726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 1/2 bild, 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C2AC9165-8DA2-4957-B4F2-3E9A5084EB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303" y="0"/>
            <a:ext cx="720000" cy="14396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1C974A-3CEA-4A42-ACDA-6E7DC7A4D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800" y="2520000"/>
            <a:ext cx="4117200" cy="3435120"/>
          </a:xfrm>
        </p:spPr>
        <p:txBody>
          <a:bodyPr anchor="t" anchorCtr="0">
            <a:noAutofit/>
          </a:bodyPr>
          <a:lstStyle>
            <a:lvl1pPr>
              <a:lnSpc>
                <a:spcPts val="3200"/>
              </a:lnSpc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A3B28A8B-ECA6-4F92-825C-56A87ED971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67543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813774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 m liggande bild, 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C2AC9165-8DA2-4957-B4F2-3E9A5084EB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303" y="0"/>
            <a:ext cx="720000" cy="1439650"/>
          </a:xfrm>
          <a:prstGeom prst="rect">
            <a:avLst/>
          </a:prstGeom>
        </p:spPr>
      </p:pic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E99E6E72-7C67-E644-B5E4-22D6F70433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557947"/>
            <a:ext cx="6096000" cy="3960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A8B163A3-FDB0-6648-BC83-7B5727DB6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800" y="2520000"/>
            <a:ext cx="4117200" cy="3435120"/>
          </a:xfrm>
          <a:noFill/>
        </p:spPr>
        <p:txBody>
          <a:bodyPr anchor="t" anchorCtr="0">
            <a:noAutofit/>
          </a:bodyPr>
          <a:lstStyle>
            <a:lvl1pPr>
              <a:lnSpc>
                <a:spcPts val="3200"/>
              </a:lnSpc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6960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A430118-3075-44A0-ABC8-4B3E63087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914" y="365127"/>
            <a:ext cx="9424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3205010-2277-43EE-9341-300D39877780}"/>
              </a:ext>
            </a:extLst>
          </p:cNvPr>
          <p:cNvSpPr/>
          <p:nvPr userDrawn="1"/>
        </p:nvSpPr>
        <p:spPr>
          <a:xfrm>
            <a:off x="0" y="6677025"/>
            <a:ext cx="12192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7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49" r:id="rId2"/>
    <p:sldLayoutId id="2147483650" r:id="rId3"/>
    <p:sldLayoutId id="2147483678" r:id="rId4"/>
    <p:sldLayoutId id="2147483679" r:id="rId5"/>
    <p:sldLayoutId id="2147483681" r:id="rId6"/>
    <p:sldLayoutId id="2147483702" r:id="rId7"/>
    <p:sldLayoutId id="2147483703" r:id="rId8"/>
    <p:sldLayoutId id="2147483684" r:id="rId9"/>
    <p:sldLayoutId id="2147483704" r:id="rId10"/>
    <p:sldLayoutId id="2147483705" r:id="rId11"/>
    <p:sldLayoutId id="2147483686" r:id="rId12"/>
    <p:sldLayoutId id="2147483710" r:id="rId13"/>
    <p:sldLayoutId id="2147483711" r:id="rId14"/>
    <p:sldLayoutId id="2147483690" r:id="rId15"/>
    <p:sldLayoutId id="2147483712" r:id="rId16"/>
    <p:sldLayoutId id="2147483713" r:id="rId17"/>
    <p:sldLayoutId id="2147483693" r:id="rId18"/>
    <p:sldLayoutId id="2147483706" r:id="rId19"/>
    <p:sldLayoutId id="2147483707" r:id="rId20"/>
    <p:sldLayoutId id="2147483696" r:id="rId21"/>
    <p:sldLayoutId id="2147483708" r:id="rId22"/>
    <p:sldLayoutId id="2147483709" r:id="rId23"/>
    <p:sldLayoutId id="2147483701" r:id="rId24"/>
    <p:sldLayoutId id="2147483714" r:id="rId25"/>
    <p:sldLayoutId id="2147483715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youtu.be/naFua7PWKL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martinjohansson1/9c1k50jkupnuni0r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799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306F995A-91C7-B64C-8473-ED6FD2C5A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Välkommen till verksamhetsplanering för 2022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738055-BE41-2E49-9363-E04A7E968F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/>
              <a:t>Ditt engagemang är viktigt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8C3A0FA-36EB-F840-A534-90FF9622CD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dirty="0"/>
              <a:t>För att kunna nå de bästa resultatet måste vi planera för vår verksamhet. </a:t>
            </a:r>
          </a:p>
          <a:p>
            <a:r>
              <a:rPr lang="sv-SE" dirty="0"/>
              <a:t>För hjälp och stöd i planeringen utgår vi från vår föreningsstadga. Ni kan titta på visions filmen, ta stöd av ändamålsparagraferna i stadgan och kongressmålen fram till Maj 2022.</a:t>
            </a:r>
          </a:p>
          <a:p>
            <a:r>
              <a:rPr lang="sv-SE" dirty="0"/>
              <a:t>Klicka på länken till verktyget </a:t>
            </a:r>
            <a:r>
              <a:rPr lang="sv-SE" dirty="0" err="1"/>
              <a:t>padlet</a:t>
            </a:r>
            <a:r>
              <a:rPr lang="sv-SE" dirty="0"/>
              <a:t> och ge styrelsen förslag på aktiviteter. </a:t>
            </a:r>
          </a:p>
        </p:txBody>
      </p:sp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6DC5B42E-E0B1-B041-9F65-D022B408C3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304953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utomhus, träd, snö, stående&#10;&#10;Automatiskt genererad beskrivning">
            <a:hlinkClick r:id="rId2"/>
            <a:extLst>
              <a:ext uri="{FF2B5EF4-FFF2-40B4-BE49-F238E27FC236}">
                <a16:creationId xmlns:a16="http://schemas.microsoft.com/office/drawing/2014/main" id="{DD1A9B1D-CDD3-4177-90E3-1315AC134E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4" b="12947"/>
          <a:stretch/>
        </p:blipFill>
        <p:spPr>
          <a:xfrm>
            <a:off x="20" y="10"/>
            <a:ext cx="12191980" cy="6667490"/>
          </a:xfrm>
          <a:prstGeom prst="rect">
            <a:avLst/>
          </a:prstGeom>
          <a:noFill/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0DBCCA01-DFEE-4680-B253-31432A959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1" y="4524441"/>
            <a:ext cx="5352000" cy="1440346"/>
          </a:xfrm>
        </p:spPr>
        <p:txBody>
          <a:bodyPr/>
          <a:lstStyle/>
          <a:p>
            <a:r>
              <a:rPr lang="en-US" dirty="0" err="1"/>
              <a:t>Vårdförbundets</a:t>
            </a:r>
            <a:r>
              <a:rPr lang="en-US" dirty="0"/>
              <a:t> Vision</a:t>
            </a:r>
          </a:p>
        </p:txBody>
      </p:sp>
    </p:spTree>
    <p:extLst>
      <p:ext uri="{BB962C8B-B14F-4D97-AF65-F5344CB8AC3E}">
        <p14:creationId xmlns:p14="http://schemas.microsoft.com/office/powerpoint/2010/main" val="3876835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480DCB4-1299-4258-B494-7C945A929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63DCF37-6AEE-42D8-97E3-CB16DC19D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9753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656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F8E909-5631-454D-8AF1-A8973A220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2E518C34-6D71-F046-AE32-BF3329158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153984" cy="654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41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13E17549-6CDA-497E-8D23-C17559808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5806" y="410980"/>
            <a:ext cx="4117200" cy="3435120"/>
          </a:xfrm>
        </p:spPr>
        <p:txBody>
          <a:bodyPr/>
          <a:lstStyle/>
          <a:p>
            <a:pPr lvl="0" defTabSz="6858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</a:pPr>
            <a:r>
              <a:rPr lang="sv-SE" sz="20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Vårdförbundets uppdrag enligt stadgans ändamålsparagraf:</a:t>
            </a:r>
            <a:br>
              <a:rPr lang="sv-SE" sz="20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</a:br>
            <a:br>
              <a:rPr lang="sv-SE" sz="20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</a:br>
            <a:r>
              <a:rPr lang="sv-SE" sz="2000" b="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Utveckla och stärka yrket samt främja den enskilde individens utveckling i sin yrkesroll</a:t>
            </a:r>
            <a:br>
              <a:rPr lang="sv-SE" sz="2000" b="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</a:br>
            <a:br>
              <a:rPr lang="sv-SE" sz="2000" b="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</a:br>
            <a:r>
              <a:rPr lang="sv-SE" sz="2000" b="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Förbättra individens och kollektivets villkor och förutsättningar för yrket och möjligheter till utveckling i arbetslivet</a:t>
            </a:r>
            <a:br>
              <a:rPr lang="sv-SE" sz="2000" b="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</a:br>
            <a:br>
              <a:rPr lang="sv-SE" sz="2000" b="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</a:br>
            <a:r>
              <a:rPr lang="sv-SE" sz="2000" b="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Påverka utvecklingen av hälso- och sjukvården på arbetsplatsen, lokalt, regionalt, nationellt och internationellt</a:t>
            </a:r>
            <a:br>
              <a:rPr lang="sv-SE" sz="2000" b="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</a:br>
            <a:br>
              <a:rPr lang="sv-SE" sz="2000" b="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</a:br>
            <a:r>
              <a:rPr lang="sv-SE" sz="2000" b="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Påverka utvecklingen i samhällsfrågor</a:t>
            </a:r>
            <a:br>
              <a:rPr lang="sv-SE" sz="2000" b="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</a:br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F01C8F26-64D6-4B22-A8E2-93DBFB6AF4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20290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BE41A63A-DBC0-49E4-BE06-9B68DADD59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sv-SE" dirty="0"/>
              <a:t>prioriterar en positiv medlemsutveckling för att nå och bibehålla en hög anslutningsgrad</a:t>
            </a:r>
            <a:br>
              <a:rPr lang="sv-SE" dirty="0"/>
            </a:br>
            <a:endParaRPr lang="sv-SE" sz="700" dirty="0"/>
          </a:p>
          <a:p>
            <a:pPr marL="342900" indent="-342900">
              <a:buFont typeface="+mj-lt"/>
              <a:buAutoNum type="arabicPeriod"/>
            </a:pPr>
            <a:r>
              <a:rPr lang="sv-SE" dirty="0"/>
              <a:t>tecknar avtal och driver frågor om medlems livslön, karriär och hållbart yrkesliv</a:t>
            </a:r>
            <a:br>
              <a:rPr lang="sv-SE" dirty="0"/>
            </a:br>
            <a:endParaRPr lang="sv-SE" sz="700" dirty="0"/>
          </a:p>
          <a:p>
            <a:pPr marL="342900" indent="-342900">
              <a:buFont typeface="+mj-lt"/>
              <a:buAutoNum type="arabicPeriod"/>
            </a:pPr>
            <a:r>
              <a:rPr lang="sv-SE" dirty="0"/>
              <a:t>verkar för att förtroendevald, känd av medlem, finns på arbetsplatsen och får stöd i sitt uppdrag av lokala avdelningar</a:t>
            </a:r>
            <a:br>
              <a:rPr lang="sv-SE" dirty="0"/>
            </a:br>
            <a:endParaRPr lang="sv-SE" sz="700" dirty="0"/>
          </a:p>
          <a:p>
            <a:pPr marL="342900" indent="-342900">
              <a:buFont typeface="+mj-lt"/>
              <a:buAutoNum type="arabicPeriod"/>
            </a:pPr>
            <a:r>
              <a:rPr lang="sv-SE" dirty="0"/>
              <a:t>använder våra gemensamma resurser på ett effektivt sätt som skapar värde för medlem</a:t>
            </a:r>
          </a:p>
          <a:p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8D639483-29D9-44CB-AE2F-002E70ED2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>
                <a:solidFill>
                  <a:srgbClr val="263E8A"/>
                </a:solidFill>
                <a:latin typeface="Arial"/>
                <a:ea typeface="+mn-ea"/>
                <a:cs typeface="+mn-cs"/>
              </a:rPr>
              <a:t>Vi ska vara en stark, kollektivavtalsbärande organisation för våra fyra yrken med legitimitet och tyngd att driva och tillvarata medlems intressen samt påverka vården.</a:t>
            </a:r>
            <a:br>
              <a:rPr lang="sv-SE" sz="2400" dirty="0">
                <a:solidFill>
                  <a:srgbClr val="263E8A"/>
                </a:solidFill>
                <a:latin typeface="Arial"/>
                <a:ea typeface="+mn-ea"/>
                <a:cs typeface="+mn-cs"/>
              </a:rPr>
            </a:br>
            <a:br>
              <a:rPr lang="sv-SE" sz="2400" dirty="0">
                <a:solidFill>
                  <a:srgbClr val="263E8A"/>
                </a:solidFill>
                <a:latin typeface="Arial"/>
                <a:ea typeface="+mn-ea"/>
                <a:cs typeface="+mn-cs"/>
              </a:rPr>
            </a:br>
            <a:endParaRPr lang="sv-SE" sz="2400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1E71406-4879-4961-879C-9BD300D251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/>
              <a:t>Det blir vi genom att organisationen:</a:t>
            </a:r>
            <a:br>
              <a:rPr lang="sv-SE" dirty="0"/>
            </a:br>
            <a:endParaRPr lang="sv-SE" sz="700" dirty="0"/>
          </a:p>
          <a:p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72D9111-1BF6-4138-82C3-2D0CB41C8C1F}"/>
              </a:ext>
            </a:extLst>
          </p:cNvPr>
          <p:cNvSpPr txBox="1"/>
          <p:nvPr/>
        </p:nvSpPr>
        <p:spPr>
          <a:xfrm rot="562395">
            <a:off x="4042609" y="2206368"/>
            <a:ext cx="6954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rgbClr val="FF0000"/>
                </a:solidFill>
              </a:rPr>
              <a:t>Vårt beslut om Må</a:t>
            </a:r>
            <a:r>
              <a:rPr lang="sv-SE" sz="2800" i="1" dirty="0">
                <a:solidFill>
                  <a:srgbClr val="FF0000"/>
                </a:solidFill>
              </a:rPr>
              <a:t>l</a:t>
            </a:r>
            <a:r>
              <a:rPr lang="sv-SE" sz="2800" dirty="0">
                <a:solidFill>
                  <a:srgbClr val="FF0000"/>
                </a:solidFill>
              </a:rPr>
              <a:t> Kongress 2018</a:t>
            </a:r>
          </a:p>
        </p:txBody>
      </p:sp>
    </p:spTree>
    <p:extLst>
      <p:ext uri="{BB962C8B-B14F-4D97-AF65-F5344CB8AC3E}">
        <p14:creationId xmlns:p14="http://schemas.microsoft.com/office/powerpoint/2010/main" val="323384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1D584466-4474-4882-9DB5-B2B24C93DE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EFF618AF-F34C-4D10-BB46-FADA06C2D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06" y="1988038"/>
            <a:ext cx="5368030" cy="3435120"/>
          </a:xfrm>
        </p:spPr>
        <p:txBody>
          <a:bodyPr/>
          <a:lstStyle/>
          <a:p>
            <a:r>
              <a:rPr lang="sv-SE" dirty="0"/>
              <a:t>I Verktyget </a:t>
            </a:r>
            <a:r>
              <a:rPr lang="sv-SE" dirty="0" err="1"/>
              <a:t>Padlet</a:t>
            </a:r>
            <a:r>
              <a:rPr lang="sv-SE" dirty="0"/>
              <a:t> kan du deltaga i verksamhetsplanering för 2022.</a:t>
            </a:r>
            <a:br>
              <a:rPr lang="sv-SE" dirty="0"/>
            </a:br>
            <a:r>
              <a:rPr lang="sv-SE" dirty="0"/>
              <a:t>Klicka på länken nedan:</a:t>
            </a:r>
            <a:br>
              <a:rPr lang="sv-SE" dirty="0"/>
            </a:br>
            <a:br>
              <a:rPr lang="sv-SE" dirty="0"/>
            </a:br>
            <a:r>
              <a:rPr lang="sv-SE" b="0" dirty="0">
                <a:ea typeface="+mj-lt"/>
                <a:cs typeface="+mj-lt"/>
                <a:hlinkClick r:id="rId2"/>
              </a:rPr>
              <a:t>https://padlet.com/martinjohansson1/9c1k50jkupnuni0r</a:t>
            </a:r>
            <a:br>
              <a:rPr lang="sv-SE" b="0" dirty="0">
                <a:ea typeface="+mj-lt"/>
                <a:cs typeface="+mj-lt"/>
              </a:rPr>
            </a:br>
            <a:endParaRPr lang="sv-SE" b="0"/>
          </a:p>
        </p:txBody>
      </p:sp>
    </p:spTree>
    <p:extLst>
      <p:ext uri="{BB962C8B-B14F-4D97-AF65-F5344CB8AC3E}">
        <p14:creationId xmlns:p14="http://schemas.microsoft.com/office/powerpoint/2010/main" val="3201229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Anpassat 14">
      <a:dk1>
        <a:srgbClr val="1E2D4B"/>
      </a:dk1>
      <a:lt1>
        <a:srgbClr val="FFFFFF"/>
      </a:lt1>
      <a:dk2>
        <a:srgbClr val="263E8A"/>
      </a:dk2>
      <a:lt2>
        <a:srgbClr val="FFFFFF"/>
      </a:lt2>
      <a:accent1>
        <a:srgbClr val="263E8A"/>
      </a:accent1>
      <a:accent2>
        <a:srgbClr val="FADBE5"/>
      </a:accent2>
      <a:accent3>
        <a:srgbClr val="E06464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årdförbunde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F_mall - kopia.pptx" id="{0C5AE5DB-3CB4-43DB-9545-0FE8BE2D2F40}" vid="{B7A8EC3A-BFF7-473C-A765-2D1145C1B10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9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E847947-E324-4E03-A174-EE6FDA6E8FC1}">
  <we:reference id="f7da559f-5105-4956-bf32-5c706edeb727" version="2.0.0.0" store="EXCatalog" storeType="EXCatalog"/>
  <we:alternateReferences>
    <we:reference id="WA104380594" version="2.0.0.0" store="sv-SE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dd1ad53-7d2c-44ef-9794-6819fbcee87d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72602DE9C4F884FAE5D32AFA5617225" ma:contentTypeVersion="12" ma:contentTypeDescription="Skapa ett nytt dokument." ma:contentTypeScope="" ma:versionID="e1ae039384c4932bd35407e523a98d29">
  <xsd:schema xmlns:xsd="http://www.w3.org/2001/XMLSchema" xmlns:xs="http://www.w3.org/2001/XMLSchema" xmlns:p="http://schemas.microsoft.com/office/2006/metadata/properties" xmlns:ns2="fdbeb3fb-aa2a-403c-9a82-cadb9b10c56f" xmlns:ns3="2dd1ad53-7d2c-44ef-9794-6819fbcee87d" targetNamespace="http://schemas.microsoft.com/office/2006/metadata/properties" ma:root="true" ma:fieldsID="10693d14f81dbcaa7cf551dd7be3d5bf" ns2:_="" ns3:_="">
    <xsd:import namespace="fdbeb3fb-aa2a-403c-9a82-cadb9b10c56f"/>
    <xsd:import namespace="2dd1ad53-7d2c-44ef-9794-6819fbcee8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beb3fb-aa2a-403c-9a82-cadb9b10c5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d1ad53-7d2c-44ef-9794-6819fbcee87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8974E6-09B7-47BD-A617-3794919F5A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F49BAD-836F-4F9A-950C-2FE43822CB8A}">
  <ds:schemaRefs>
    <ds:schemaRef ds:uri="http://schemas.microsoft.com/office/2006/metadata/properties"/>
    <ds:schemaRef ds:uri="http://www.w3.org/2000/xmlns/"/>
    <ds:schemaRef ds:uri="2dd1ad53-7d2c-44ef-9794-6819fbcee87d"/>
    <ds:schemaRef ds:uri="http://www.w3.org/2001/XMLSchema-instance"/>
  </ds:schemaRefs>
</ds:datastoreItem>
</file>

<file path=customXml/itemProps3.xml><?xml version="1.0" encoding="utf-8"?>
<ds:datastoreItem xmlns:ds="http://schemas.openxmlformats.org/officeDocument/2006/customXml" ds:itemID="{E0745AD4-C7A9-410B-9C57-86C4A451E04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fdbeb3fb-aa2a-403c-9a82-cadb9b10c56f"/>
    <ds:schemaRef ds:uri="2dd1ad53-7d2c-44ef-9794-6819fbcee87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169</Words>
  <Application>Microsoft Office PowerPoint</Application>
  <PresentationFormat>Bredbild</PresentationFormat>
  <Paragraphs>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9" baseType="lpstr">
      <vt:lpstr>Office-tema</vt:lpstr>
      <vt:lpstr>PowerPoint-presentation</vt:lpstr>
      <vt:lpstr>Välkommen till verksamhetsplanering för 2022</vt:lpstr>
      <vt:lpstr>Vårdförbundets Vision</vt:lpstr>
      <vt:lpstr>PowerPoint-presentation</vt:lpstr>
      <vt:lpstr>PowerPoint-presentation</vt:lpstr>
      <vt:lpstr>Vårdförbundets uppdrag enligt stadgans ändamålsparagraf:  Utveckla och stärka yrket samt främja den enskilde individens utveckling i sin yrkesroll  Förbättra individens och kollektivets villkor och förutsättningar för yrket och möjligheter till utveckling i arbetslivet  Påverka utvecklingen av hälso- och sjukvården på arbetsplatsen, lokalt, regionalt, nationellt och internationellt  Påverka utvecklingen i samhällsfrågor </vt:lpstr>
      <vt:lpstr>Vi ska vara en stark, kollektivavtalsbärande organisation för våra fyra yrken med legitimitet och tyngd att driva och tillvarata medlems intressen samt påverka vården.  </vt:lpstr>
      <vt:lpstr>I Verktyget Padlet kan du deltaga i verksamhetsplanering för 2022. Klicka på länken nedan:  https://padlet.com/martinjohansson1/9c1k50jkupnuni0r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Gunilla Månsson</dc:creator>
  <cp:lastModifiedBy>Martin Johansson</cp:lastModifiedBy>
  <cp:revision>22</cp:revision>
  <dcterms:created xsi:type="dcterms:W3CDTF">2020-10-07T12:20:50Z</dcterms:created>
  <dcterms:modified xsi:type="dcterms:W3CDTF">2021-09-21T13:55:15Z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0x010100572602DE9C4F884FAE5D32AFA5617225</vt:lpwstr>
  </property>
  <property fmtid="{D5CDD505-2E9C-101B-9397-08002B2CF9AE}" pid="3" name="Order">
    <vt:r8>539900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</Properties>
</file>