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9" r:id="rId6"/>
    <p:sldId id="261" r:id="rId7"/>
    <p:sldId id="262" r:id="rId8"/>
    <p:sldId id="275" r:id="rId9"/>
    <p:sldId id="268" r:id="rId10"/>
    <p:sldId id="263" r:id="rId11"/>
    <p:sldId id="265" r:id="rId12"/>
    <p:sldId id="271" r:id="rId13"/>
    <p:sldId id="272" r:id="rId14"/>
    <p:sldId id="266" r:id="rId15"/>
    <p:sldId id="267" r:id="rId16"/>
    <p:sldId id="269" r:id="rId17"/>
    <p:sldId id="270" r:id="rId18"/>
    <p:sldId id="307" r:id="rId19"/>
    <p:sldId id="273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3B6922-E22D-E6A2-55BF-603FF19F3F6A}" name="Ellen Luc" initials="EL" userId="S::ellen.luc@vardforbundet.se::9ed6a720-fa70-4b85-9e06-3167a37b8a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349EF6-7404-4D38-A6C4-374D8E6B95E6}" v="264" dt="2025-09-12T10:48:28.710"/>
    <p1510:client id="{4CB4DAD4-FF49-665E-8C5B-7E8AD3C3BB3E}" v="25" dt="2025-09-12T12:52:30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 Luc" userId="S::ellen.luc@vardforbundet.se::9ed6a720-fa70-4b85-9e06-3167a37b8ab6" providerId="AD" clId="Web-{39FE16F2-5E68-1E17-77C5-2C4D4B466A8C}"/>
    <pc:docChg chg="mod modSld">
      <pc:chgData name="Ellen Luc" userId="S::ellen.luc@vardforbundet.se::9ed6a720-fa70-4b85-9e06-3167a37b8ab6" providerId="AD" clId="Web-{39FE16F2-5E68-1E17-77C5-2C4D4B466A8C}" dt="2025-09-09T08:11:15.064" v="36" actId="20577"/>
      <pc:docMkLst>
        <pc:docMk/>
      </pc:docMkLst>
      <pc:sldChg chg="modSp">
        <pc:chgData name="Ellen Luc" userId="S::ellen.luc@vardforbundet.se::9ed6a720-fa70-4b85-9e06-3167a37b8ab6" providerId="AD" clId="Web-{39FE16F2-5E68-1E17-77C5-2C4D4B466A8C}" dt="2025-09-09T08:06:06.955" v="4" actId="20577"/>
        <pc:sldMkLst>
          <pc:docMk/>
          <pc:sldMk cId="2157959548" sldId="259"/>
        </pc:sldMkLst>
        <pc:spChg chg="mod">
          <ac:chgData name="Ellen Luc" userId="S::ellen.luc@vardforbundet.se::9ed6a720-fa70-4b85-9e06-3167a37b8ab6" providerId="AD" clId="Web-{39FE16F2-5E68-1E17-77C5-2C4D4B466A8C}" dt="2025-09-09T08:06:06.955" v="4" actId="20577"/>
          <ac:spMkLst>
            <pc:docMk/>
            <pc:sldMk cId="2157959548" sldId="259"/>
            <ac:spMk id="3" creationId="{AA509E15-43A9-F95B-B371-7ED93A5E62BA}"/>
          </ac:spMkLst>
        </pc:spChg>
      </pc:sldChg>
      <pc:sldChg chg="modSp">
        <pc:chgData name="Ellen Luc" userId="S::ellen.luc@vardforbundet.se::9ed6a720-fa70-4b85-9e06-3167a37b8ab6" providerId="AD" clId="Web-{39FE16F2-5E68-1E17-77C5-2C4D4B466A8C}" dt="2025-09-09T08:08:31.298" v="9" actId="20577"/>
        <pc:sldMkLst>
          <pc:docMk/>
          <pc:sldMk cId="2401051154" sldId="262"/>
        </pc:sldMkLst>
        <pc:spChg chg="mod">
          <ac:chgData name="Ellen Luc" userId="S::ellen.luc@vardforbundet.se::9ed6a720-fa70-4b85-9e06-3167a37b8ab6" providerId="AD" clId="Web-{39FE16F2-5E68-1E17-77C5-2C4D4B466A8C}" dt="2025-09-09T08:08:31.298" v="9" actId="20577"/>
          <ac:spMkLst>
            <pc:docMk/>
            <pc:sldMk cId="2401051154" sldId="262"/>
            <ac:spMk id="2" creationId="{00838BB4-BA15-83BB-3A84-3657E5273AF9}"/>
          </ac:spMkLst>
        </pc:spChg>
      </pc:sldChg>
      <pc:sldChg chg="modSp">
        <pc:chgData name="Ellen Luc" userId="S::ellen.luc@vardforbundet.se::9ed6a720-fa70-4b85-9e06-3167a37b8ab6" providerId="AD" clId="Web-{39FE16F2-5E68-1E17-77C5-2C4D4B466A8C}" dt="2025-09-09T08:10:28.924" v="28" actId="14100"/>
        <pc:sldMkLst>
          <pc:docMk/>
          <pc:sldMk cId="1592320126" sldId="266"/>
        </pc:sldMkLst>
        <pc:spChg chg="mod">
          <ac:chgData name="Ellen Luc" userId="S::ellen.luc@vardforbundet.se::9ed6a720-fa70-4b85-9e06-3167a37b8ab6" providerId="AD" clId="Web-{39FE16F2-5E68-1E17-77C5-2C4D4B466A8C}" dt="2025-09-09T08:10:28.924" v="28" actId="14100"/>
          <ac:spMkLst>
            <pc:docMk/>
            <pc:sldMk cId="1592320126" sldId="266"/>
            <ac:spMk id="6" creationId="{DB29A6A9-4ED2-1506-AD5A-23CB6125911B}"/>
          </ac:spMkLst>
        </pc:spChg>
      </pc:sldChg>
      <pc:sldChg chg="modSp">
        <pc:chgData name="Ellen Luc" userId="S::ellen.luc@vardforbundet.se::9ed6a720-fa70-4b85-9e06-3167a37b8ab6" providerId="AD" clId="Web-{39FE16F2-5E68-1E17-77C5-2C4D4B466A8C}" dt="2025-09-09T08:11:15.064" v="36" actId="20577"/>
        <pc:sldMkLst>
          <pc:docMk/>
          <pc:sldMk cId="104293404" sldId="267"/>
        </pc:sldMkLst>
        <pc:spChg chg="mod">
          <ac:chgData name="Ellen Luc" userId="S::ellen.luc@vardforbundet.se::9ed6a720-fa70-4b85-9e06-3167a37b8ab6" providerId="AD" clId="Web-{39FE16F2-5E68-1E17-77C5-2C4D4B466A8C}" dt="2025-09-09T08:11:15.064" v="36" actId="20577"/>
          <ac:spMkLst>
            <pc:docMk/>
            <pc:sldMk cId="104293404" sldId="267"/>
            <ac:spMk id="4" creationId="{0952D6D7-65BC-FC4E-FE62-648EE324DC68}"/>
          </ac:spMkLst>
        </pc:spChg>
      </pc:sldChg>
      <pc:sldChg chg="delSp">
        <pc:chgData name="Ellen Luc" userId="S::ellen.luc@vardforbundet.se::9ed6a720-fa70-4b85-9e06-3167a37b8ab6" providerId="AD" clId="Web-{39FE16F2-5E68-1E17-77C5-2C4D4B466A8C}" dt="2025-09-09T08:10:07.111" v="13"/>
        <pc:sldMkLst>
          <pc:docMk/>
          <pc:sldMk cId="3038003309" sldId="272"/>
        </pc:sldMkLst>
      </pc:sldChg>
    </pc:docChg>
  </pc:docChgLst>
  <pc:docChgLst>
    <pc:chgData name="Ellen Luc" userId="S::ellen.luc@vardforbundet.se::9ed6a720-fa70-4b85-9e06-3167a37b8ab6" providerId="AD" clId="Web-{4CB4DAD4-FF49-665E-8C5B-7E8AD3C3BB3E}"/>
    <pc:docChg chg="modSld">
      <pc:chgData name="Ellen Luc" userId="S::ellen.luc@vardforbundet.se::9ed6a720-fa70-4b85-9e06-3167a37b8ab6" providerId="AD" clId="Web-{4CB4DAD4-FF49-665E-8C5B-7E8AD3C3BB3E}" dt="2025-09-12T12:52:30.912" v="24" actId="20577"/>
      <pc:docMkLst>
        <pc:docMk/>
      </pc:docMkLst>
      <pc:sldChg chg="modSp">
        <pc:chgData name="Ellen Luc" userId="S::ellen.luc@vardforbundet.se::9ed6a720-fa70-4b85-9e06-3167a37b8ab6" providerId="AD" clId="Web-{4CB4DAD4-FF49-665E-8C5B-7E8AD3C3BB3E}" dt="2025-09-12T12:52:30.912" v="24" actId="20577"/>
        <pc:sldMkLst>
          <pc:docMk/>
          <pc:sldMk cId="2494972032" sldId="268"/>
        </pc:sldMkLst>
        <pc:spChg chg="mod">
          <ac:chgData name="Ellen Luc" userId="S::ellen.luc@vardforbundet.se::9ed6a720-fa70-4b85-9e06-3167a37b8ab6" providerId="AD" clId="Web-{4CB4DAD4-FF49-665E-8C5B-7E8AD3C3BB3E}" dt="2025-09-12T12:52:30.912" v="24" actId="20577"/>
          <ac:spMkLst>
            <pc:docMk/>
            <pc:sldMk cId="2494972032" sldId="268"/>
            <ac:spMk id="2" creationId="{79B752C2-0138-9A99-3CBE-E38F1C8E0158}"/>
          </ac:spMkLst>
        </pc:spChg>
      </pc:sldChg>
    </pc:docChg>
  </pc:docChgLst>
  <pc:docChgLst>
    <pc:chgData name="Olivia Wahlby" userId="4835136a-9d83-4273-8a9a-f2d7b0e2b884" providerId="ADAL" clId="{23349EF6-7404-4D38-A6C4-374D8E6B95E6}"/>
    <pc:docChg chg="undo custSel addSld delSld modSld sldOrd">
      <pc:chgData name="Olivia Wahlby" userId="4835136a-9d83-4273-8a9a-f2d7b0e2b884" providerId="ADAL" clId="{23349EF6-7404-4D38-A6C4-374D8E6B95E6}" dt="2025-09-12T10:48:34.440" v="9798" actId="14100"/>
      <pc:docMkLst>
        <pc:docMk/>
      </pc:docMkLst>
      <pc:sldChg chg="addSp">
        <pc:chgData name="Olivia Wahlby" userId="4835136a-9d83-4273-8a9a-f2d7b0e2b884" providerId="ADAL" clId="{23349EF6-7404-4D38-A6C4-374D8E6B95E6}" dt="2025-07-04T07:40:05.061" v="59"/>
        <pc:sldMkLst>
          <pc:docMk/>
          <pc:sldMk cId="3316435599" sldId="256"/>
        </pc:sldMkLst>
      </pc:sldChg>
      <pc:sldChg chg="del">
        <pc:chgData name="Olivia Wahlby" userId="4835136a-9d83-4273-8a9a-f2d7b0e2b884" providerId="ADAL" clId="{23349EF6-7404-4D38-A6C4-374D8E6B95E6}" dt="2025-07-03T08:58:32.814" v="55" actId="47"/>
        <pc:sldMkLst>
          <pc:docMk/>
          <pc:sldMk cId="2235273079" sldId="258"/>
        </pc:sldMkLst>
      </pc:sldChg>
      <pc:sldChg chg="modSp new mod modNotesTx">
        <pc:chgData name="Olivia Wahlby" userId="4835136a-9d83-4273-8a9a-f2d7b0e2b884" providerId="ADAL" clId="{23349EF6-7404-4D38-A6C4-374D8E6B95E6}" dt="2025-08-28T11:52:22.409" v="6697" actId="20577"/>
        <pc:sldMkLst>
          <pc:docMk/>
          <pc:sldMk cId="2157959548" sldId="259"/>
        </pc:sldMkLst>
      </pc:sldChg>
      <pc:sldChg chg="addSp delSp modSp new del mod ord modClrScheme chgLayout">
        <pc:chgData name="Olivia Wahlby" userId="4835136a-9d83-4273-8a9a-f2d7b0e2b884" providerId="ADAL" clId="{23349EF6-7404-4D38-A6C4-374D8E6B95E6}" dt="2025-08-28T11:41:54.185" v="6611" actId="47"/>
        <pc:sldMkLst>
          <pc:docMk/>
          <pc:sldMk cId="1406802066" sldId="260"/>
        </pc:sldMkLst>
      </pc:sldChg>
      <pc:sldChg chg="addSp delSp modSp new mod modAnim modNotesTx">
        <pc:chgData name="Olivia Wahlby" userId="4835136a-9d83-4273-8a9a-f2d7b0e2b884" providerId="ADAL" clId="{23349EF6-7404-4D38-A6C4-374D8E6B95E6}" dt="2025-08-28T11:59:23.120" v="6779" actId="20577"/>
        <pc:sldMkLst>
          <pc:docMk/>
          <pc:sldMk cId="3934571296" sldId="261"/>
        </pc:sldMkLst>
        <pc:spChg chg="mod">
          <ac:chgData name="Olivia Wahlby" userId="4835136a-9d83-4273-8a9a-f2d7b0e2b884" providerId="ADAL" clId="{23349EF6-7404-4D38-A6C4-374D8E6B95E6}" dt="2025-08-28T11:29:01.144" v="5971" actId="20577"/>
          <ac:spMkLst>
            <pc:docMk/>
            <pc:sldMk cId="3934571296" sldId="261"/>
            <ac:spMk id="2" creationId="{9A36DF04-D7E8-3B65-E004-5377C3681085}"/>
          </ac:spMkLst>
        </pc:spChg>
        <pc:spChg chg="add mod">
          <ac:chgData name="Olivia Wahlby" userId="4835136a-9d83-4273-8a9a-f2d7b0e2b884" providerId="ADAL" clId="{23349EF6-7404-4D38-A6C4-374D8E6B95E6}" dt="2025-08-28T11:59:23.120" v="6779" actId="20577"/>
          <ac:spMkLst>
            <pc:docMk/>
            <pc:sldMk cId="3934571296" sldId="261"/>
            <ac:spMk id="5" creationId="{F066F726-8240-6BF5-B4C8-3F2FDBA82258}"/>
          </ac:spMkLst>
        </pc:spChg>
      </pc:sldChg>
      <pc:sldChg chg="addSp delSp modSp new mod ord modAnim modNotesTx">
        <pc:chgData name="Olivia Wahlby" userId="4835136a-9d83-4273-8a9a-f2d7b0e2b884" providerId="ADAL" clId="{23349EF6-7404-4D38-A6C4-374D8E6B95E6}" dt="2025-09-10T12:22:30.710" v="9532" actId="20577"/>
        <pc:sldMkLst>
          <pc:docMk/>
          <pc:sldMk cId="2401051154" sldId="262"/>
        </pc:sldMkLst>
        <pc:spChg chg="mod">
          <ac:chgData name="Olivia Wahlby" userId="4835136a-9d83-4273-8a9a-f2d7b0e2b884" providerId="ADAL" clId="{23349EF6-7404-4D38-A6C4-374D8E6B95E6}" dt="2025-09-02T12:36:00.284" v="9387" actId="20577"/>
          <ac:spMkLst>
            <pc:docMk/>
            <pc:sldMk cId="2401051154" sldId="262"/>
            <ac:spMk id="2" creationId="{00838BB4-BA15-83BB-3A84-3657E5273AF9}"/>
          </ac:spMkLst>
        </pc:spChg>
        <pc:spChg chg="mod">
          <ac:chgData name="Olivia Wahlby" userId="4835136a-9d83-4273-8a9a-f2d7b0e2b884" providerId="ADAL" clId="{23349EF6-7404-4D38-A6C4-374D8E6B95E6}" dt="2025-08-28T08:55:45.714" v="3164" actId="20577"/>
          <ac:spMkLst>
            <pc:docMk/>
            <pc:sldMk cId="2401051154" sldId="262"/>
            <ac:spMk id="3" creationId="{BF4E6ED7-E009-215C-17A3-A4729AE40FE0}"/>
          </ac:spMkLst>
        </pc:spChg>
        <pc:spChg chg="add mod">
          <ac:chgData name="Olivia Wahlby" userId="4835136a-9d83-4273-8a9a-f2d7b0e2b884" providerId="ADAL" clId="{23349EF6-7404-4D38-A6C4-374D8E6B95E6}" dt="2025-08-28T10:29:09.921" v="5226" actId="20577"/>
          <ac:spMkLst>
            <pc:docMk/>
            <pc:sldMk cId="2401051154" sldId="262"/>
            <ac:spMk id="6" creationId="{B3C6D61E-BA66-9EB5-6585-A56A54EDE60C}"/>
          </ac:spMkLst>
        </pc:spChg>
        <pc:picChg chg="add mod">
          <ac:chgData name="Olivia Wahlby" userId="4835136a-9d83-4273-8a9a-f2d7b0e2b884" providerId="ADAL" clId="{23349EF6-7404-4D38-A6C4-374D8E6B95E6}" dt="2025-08-28T10:29:23.395" v="5227" actId="1076"/>
          <ac:picMkLst>
            <pc:docMk/>
            <pc:sldMk cId="2401051154" sldId="262"/>
            <ac:picMk id="4" creationId="{CDB9A685-9A2C-A442-0ABE-B9573012057C}"/>
          </ac:picMkLst>
        </pc:picChg>
      </pc:sldChg>
      <pc:sldChg chg="addSp delSp modSp new mod modClrScheme modAnim chgLayout modNotesTx">
        <pc:chgData name="Olivia Wahlby" userId="4835136a-9d83-4273-8a9a-f2d7b0e2b884" providerId="ADAL" clId="{23349EF6-7404-4D38-A6C4-374D8E6B95E6}" dt="2025-08-28T11:39:39.835" v="6503" actId="20577"/>
        <pc:sldMkLst>
          <pc:docMk/>
          <pc:sldMk cId="3844783430" sldId="263"/>
        </pc:sldMkLst>
        <pc:spChg chg="add mod ord">
          <ac:chgData name="Olivia Wahlby" userId="4835136a-9d83-4273-8a9a-f2d7b0e2b884" providerId="ADAL" clId="{23349EF6-7404-4D38-A6C4-374D8E6B95E6}" dt="2025-08-28T10:40:17.833" v="5742" actId="20577"/>
          <ac:spMkLst>
            <pc:docMk/>
            <pc:sldMk cId="3844783430" sldId="263"/>
            <ac:spMk id="4" creationId="{8AB08080-9272-88D2-1EA2-5379693D97A9}"/>
          </ac:spMkLst>
        </pc:spChg>
        <pc:spChg chg="add mod ord">
          <ac:chgData name="Olivia Wahlby" userId="4835136a-9d83-4273-8a9a-f2d7b0e2b884" providerId="ADAL" clId="{23349EF6-7404-4D38-A6C4-374D8E6B95E6}" dt="2025-08-28T11:39:36.384" v="6502" actId="20577"/>
          <ac:spMkLst>
            <pc:docMk/>
            <pc:sldMk cId="3844783430" sldId="263"/>
            <ac:spMk id="5" creationId="{FC3D49EB-047D-899D-B1CF-5E337CA89448}"/>
          </ac:spMkLst>
        </pc:spChg>
        <pc:spChg chg="add mod">
          <ac:chgData name="Olivia Wahlby" userId="4835136a-9d83-4273-8a9a-f2d7b0e2b884" providerId="ADAL" clId="{23349EF6-7404-4D38-A6C4-374D8E6B95E6}" dt="2025-08-28T11:35:19.977" v="6351" actId="255"/>
          <ac:spMkLst>
            <pc:docMk/>
            <pc:sldMk cId="3844783430" sldId="263"/>
            <ac:spMk id="7" creationId="{BB418D7B-0421-D4A8-D72A-C95C77FB4231}"/>
          </ac:spMkLst>
        </pc:spChg>
        <pc:picChg chg="add mod">
          <ac:chgData name="Olivia Wahlby" userId="4835136a-9d83-4273-8a9a-f2d7b0e2b884" providerId="ADAL" clId="{23349EF6-7404-4D38-A6C4-374D8E6B95E6}" dt="2025-08-28T11:35:23.458" v="6352" actId="1076"/>
          <ac:picMkLst>
            <pc:docMk/>
            <pc:sldMk cId="3844783430" sldId="263"/>
            <ac:picMk id="3" creationId="{F409ED74-ECFB-B355-B645-427A09CC6DBF}"/>
          </ac:picMkLst>
        </pc:picChg>
      </pc:sldChg>
      <pc:sldChg chg="modSp new del mod modNotesTx">
        <pc:chgData name="Olivia Wahlby" userId="4835136a-9d83-4273-8a9a-f2d7b0e2b884" providerId="ADAL" clId="{23349EF6-7404-4D38-A6C4-374D8E6B95E6}" dt="2025-08-28T09:01:19.934" v="3455" actId="47"/>
        <pc:sldMkLst>
          <pc:docMk/>
          <pc:sldMk cId="966716220" sldId="264"/>
        </pc:sldMkLst>
      </pc:sldChg>
      <pc:sldChg chg="addSp modSp new mod ord modClrScheme modAnim chgLayout modNotesTx">
        <pc:chgData name="Olivia Wahlby" userId="4835136a-9d83-4273-8a9a-f2d7b0e2b884" providerId="ADAL" clId="{23349EF6-7404-4D38-A6C4-374D8E6B95E6}" dt="2025-09-10T12:23:07.201" v="9533" actId="20577"/>
        <pc:sldMkLst>
          <pc:docMk/>
          <pc:sldMk cId="2881301154" sldId="265"/>
        </pc:sldMkLst>
        <pc:spChg chg="mod ord">
          <ac:chgData name="Olivia Wahlby" userId="4835136a-9d83-4273-8a9a-f2d7b0e2b884" providerId="ADAL" clId="{23349EF6-7404-4D38-A6C4-374D8E6B95E6}" dt="2025-08-29T15:00:51.018" v="8382" actId="255"/>
          <ac:spMkLst>
            <pc:docMk/>
            <pc:sldMk cId="2881301154" sldId="265"/>
            <ac:spMk id="2" creationId="{BDB8F12C-24E0-D8BF-57BE-B025A4E79315}"/>
          </ac:spMkLst>
        </pc:spChg>
        <pc:spChg chg="mod ord">
          <ac:chgData name="Olivia Wahlby" userId="4835136a-9d83-4273-8a9a-f2d7b0e2b884" providerId="ADAL" clId="{23349EF6-7404-4D38-A6C4-374D8E6B95E6}" dt="2025-08-28T11:53:52.586" v="6702" actId="20577"/>
          <ac:spMkLst>
            <pc:docMk/>
            <pc:sldMk cId="2881301154" sldId="265"/>
            <ac:spMk id="3" creationId="{319AB571-CAB9-8E57-3B71-7EBA1910F9CF}"/>
          </ac:spMkLst>
        </pc:spChg>
        <pc:spChg chg="add mod">
          <ac:chgData name="Olivia Wahlby" userId="4835136a-9d83-4273-8a9a-f2d7b0e2b884" providerId="ADAL" clId="{23349EF6-7404-4D38-A6C4-374D8E6B95E6}" dt="2025-08-28T11:35:54.617" v="6357" actId="1076"/>
          <ac:spMkLst>
            <pc:docMk/>
            <pc:sldMk cId="2881301154" sldId="265"/>
            <ac:spMk id="5" creationId="{BFC62800-A18B-6D57-31A9-001277FD4D85}"/>
          </ac:spMkLst>
        </pc:spChg>
        <pc:picChg chg="add mod">
          <ac:chgData name="Olivia Wahlby" userId="4835136a-9d83-4273-8a9a-f2d7b0e2b884" providerId="ADAL" clId="{23349EF6-7404-4D38-A6C4-374D8E6B95E6}" dt="2025-08-28T11:35:57.132" v="6358" actId="1076"/>
          <ac:picMkLst>
            <pc:docMk/>
            <pc:sldMk cId="2881301154" sldId="265"/>
            <ac:picMk id="4" creationId="{218620E5-E997-DE84-D4BD-2DC9DF0DA914}"/>
          </ac:picMkLst>
        </pc:picChg>
      </pc:sldChg>
      <pc:sldChg chg="addSp delSp modSp new mod ord modClrScheme modAnim chgLayout">
        <pc:chgData name="Olivia Wahlby" userId="4835136a-9d83-4273-8a9a-f2d7b0e2b884" providerId="ADAL" clId="{23349EF6-7404-4D38-A6C4-374D8E6B95E6}" dt="2025-08-29T12:26:08.386" v="8072" actId="1076"/>
        <pc:sldMkLst>
          <pc:docMk/>
          <pc:sldMk cId="1592320126" sldId="266"/>
        </pc:sldMkLst>
        <pc:spChg chg="add mod ord">
          <ac:chgData name="Olivia Wahlby" userId="4835136a-9d83-4273-8a9a-f2d7b0e2b884" providerId="ADAL" clId="{23349EF6-7404-4D38-A6C4-374D8E6B95E6}" dt="2025-08-29T12:26:00.220" v="8070" actId="1076"/>
          <ac:spMkLst>
            <pc:docMk/>
            <pc:sldMk cId="1592320126" sldId="266"/>
            <ac:spMk id="4" creationId="{D1DD6CB7-8B0B-8AE7-B998-A1D94FC00D2B}"/>
          </ac:spMkLst>
        </pc:spChg>
        <pc:spChg chg="add mod ord">
          <ac:chgData name="Olivia Wahlby" userId="4835136a-9d83-4273-8a9a-f2d7b0e2b884" providerId="ADAL" clId="{23349EF6-7404-4D38-A6C4-374D8E6B95E6}" dt="2025-08-29T12:26:04.087" v="8071" actId="1076"/>
          <ac:spMkLst>
            <pc:docMk/>
            <pc:sldMk cId="1592320126" sldId="266"/>
            <ac:spMk id="6" creationId="{DB29A6A9-4ED2-1506-AD5A-23CB6125911B}"/>
          </ac:spMkLst>
        </pc:spChg>
        <pc:picChg chg="add mod">
          <ac:chgData name="Olivia Wahlby" userId="4835136a-9d83-4273-8a9a-f2d7b0e2b884" providerId="ADAL" clId="{23349EF6-7404-4D38-A6C4-374D8E6B95E6}" dt="2025-08-29T12:26:08.386" v="8072" actId="1076"/>
          <ac:picMkLst>
            <pc:docMk/>
            <pc:sldMk cId="1592320126" sldId="266"/>
            <ac:picMk id="7" creationId="{BC13CF32-6033-17CD-7D61-5845F6EE1D5E}"/>
          </ac:picMkLst>
        </pc:picChg>
      </pc:sldChg>
      <pc:sldChg chg="addSp delSp modSp add mod modClrScheme modAnim chgLayout">
        <pc:chgData name="Olivia Wahlby" userId="4835136a-9d83-4273-8a9a-f2d7b0e2b884" providerId="ADAL" clId="{23349EF6-7404-4D38-A6C4-374D8E6B95E6}" dt="2025-08-29T12:29:56.490" v="8082" actId="20577"/>
        <pc:sldMkLst>
          <pc:docMk/>
          <pc:sldMk cId="104293404" sldId="267"/>
        </pc:sldMkLst>
        <pc:spChg chg="mod ord">
          <ac:chgData name="Olivia Wahlby" userId="4835136a-9d83-4273-8a9a-f2d7b0e2b884" providerId="ADAL" clId="{23349EF6-7404-4D38-A6C4-374D8E6B95E6}" dt="2025-08-28T11:27:48.296" v="5818" actId="20577"/>
          <ac:spMkLst>
            <pc:docMk/>
            <pc:sldMk cId="104293404" sldId="267"/>
            <ac:spMk id="3" creationId="{9782A12D-3DBA-1F77-76D6-D0792CBA2D17}"/>
          </ac:spMkLst>
        </pc:spChg>
        <pc:spChg chg="add mod ord">
          <ac:chgData name="Olivia Wahlby" userId="4835136a-9d83-4273-8a9a-f2d7b0e2b884" providerId="ADAL" clId="{23349EF6-7404-4D38-A6C4-374D8E6B95E6}" dt="2025-08-29T12:29:56.490" v="8082" actId="20577"/>
          <ac:spMkLst>
            <pc:docMk/>
            <pc:sldMk cId="104293404" sldId="267"/>
            <ac:spMk id="4" creationId="{0952D6D7-65BC-FC4E-FE62-648EE324DC68}"/>
          </ac:spMkLst>
        </pc:spChg>
      </pc:sldChg>
      <pc:sldChg chg="modSp add mod ord modClrScheme modAnim chgLayout">
        <pc:chgData name="Olivia Wahlby" userId="4835136a-9d83-4273-8a9a-f2d7b0e2b884" providerId="ADAL" clId="{23349EF6-7404-4D38-A6C4-374D8E6B95E6}" dt="2025-08-28T11:23:04.005" v="5792" actId="1076"/>
        <pc:sldMkLst>
          <pc:docMk/>
          <pc:sldMk cId="2494972032" sldId="268"/>
        </pc:sldMkLst>
        <pc:spChg chg="mod ord">
          <ac:chgData name="Olivia Wahlby" userId="4835136a-9d83-4273-8a9a-f2d7b0e2b884" providerId="ADAL" clId="{23349EF6-7404-4D38-A6C4-374D8E6B95E6}" dt="2025-08-28T11:23:04.005" v="5792" actId="1076"/>
          <ac:spMkLst>
            <pc:docMk/>
            <pc:sldMk cId="2494972032" sldId="268"/>
            <ac:spMk id="2" creationId="{79B752C2-0138-9A99-3CBE-E38F1C8E0158}"/>
          </ac:spMkLst>
        </pc:spChg>
        <pc:spChg chg="mod ord">
          <ac:chgData name="Olivia Wahlby" userId="4835136a-9d83-4273-8a9a-f2d7b0e2b884" providerId="ADAL" clId="{23349EF6-7404-4D38-A6C4-374D8E6B95E6}" dt="2025-08-28T11:22:53.197" v="5791" actId="122"/>
          <ac:spMkLst>
            <pc:docMk/>
            <pc:sldMk cId="2494972032" sldId="268"/>
            <ac:spMk id="3" creationId="{1787CB26-C235-6721-90F1-C62FA1DE2EDA}"/>
          </ac:spMkLst>
        </pc:spChg>
      </pc:sldChg>
      <pc:sldChg chg="modSp new mod modAnim">
        <pc:chgData name="Olivia Wahlby" userId="4835136a-9d83-4273-8a9a-f2d7b0e2b884" providerId="ADAL" clId="{23349EF6-7404-4D38-A6C4-374D8E6B95E6}" dt="2025-08-29T12:32:32.234" v="8153" actId="113"/>
        <pc:sldMkLst>
          <pc:docMk/>
          <pc:sldMk cId="1570553769" sldId="269"/>
        </pc:sldMkLst>
        <pc:spChg chg="mod">
          <ac:chgData name="Olivia Wahlby" userId="4835136a-9d83-4273-8a9a-f2d7b0e2b884" providerId="ADAL" clId="{23349EF6-7404-4D38-A6C4-374D8E6B95E6}" dt="2025-08-28T10:14:45.551" v="4896" actId="20577"/>
          <ac:spMkLst>
            <pc:docMk/>
            <pc:sldMk cId="1570553769" sldId="269"/>
            <ac:spMk id="2" creationId="{BC38A13F-E602-E1FE-35BF-430EA37EAF8A}"/>
          </ac:spMkLst>
        </pc:spChg>
        <pc:spChg chg="mod">
          <ac:chgData name="Olivia Wahlby" userId="4835136a-9d83-4273-8a9a-f2d7b0e2b884" providerId="ADAL" clId="{23349EF6-7404-4D38-A6C4-374D8E6B95E6}" dt="2025-08-29T12:32:32.234" v="8153" actId="113"/>
          <ac:spMkLst>
            <pc:docMk/>
            <pc:sldMk cId="1570553769" sldId="269"/>
            <ac:spMk id="3" creationId="{B9E26C82-D62B-E728-D47B-B5A809DA4F14}"/>
          </ac:spMkLst>
        </pc:spChg>
      </pc:sldChg>
      <pc:sldChg chg="addSp delSp modSp new mod modClrScheme modAnim chgLayout">
        <pc:chgData name="Olivia Wahlby" userId="4835136a-9d83-4273-8a9a-f2d7b0e2b884" providerId="ADAL" clId="{23349EF6-7404-4D38-A6C4-374D8E6B95E6}" dt="2025-08-28T11:23:44.711" v="5796"/>
        <pc:sldMkLst>
          <pc:docMk/>
          <pc:sldMk cId="1636532448" sldId="270"/>
        </pc:sldMkLst>
        <pc:spChg chg="mod ord">
          <ac:chgData name="Olivia Wahlby" userId="4835136a-9d83-4273-8a9a-f2d7b0e2b884" providerId="ADAL" clId="{23349EF6-7404-4D38-A6C4-374D8E6B95E6}" dt="2025-08-28T10:19:34.918" v="5046" actId="700"/>
          <ac:spMkLst>
            <pc:docMk/>
            <pc:sldMk cId="1636532448" sldId="270"/>
            <ac:spMk id="2" creationId="{45B8D553-25C1-D89C-5391-D0A9E051BC11}"/>
          </ac:spMkLst>
        </pc:spChg>
        <pc:spChg chg="add del mod ord">
          <ac:chgData name="Olivia Wahlby" userId="4835136a-9d83-4273-8a9a-f2d7b0e2b884" providerId="ADAL" clId="{23349EF6-7404-4D38-A6C4-374D8E6B95E6}" dt="2025-08-28T10:20:00.278" v="5050" actId="21"/>
          <ac:spMkLst>
            <pc:docMk/>
            <pc:sldMk cId="1636532448" sldId="270"/>
            <ac:spMk id="3" creationId="{3FF61847-4FB0-84F2-D9E2-1A789D9E6DE9}"/>
          </ac:spMkLst>
        </pc:spChg>
        <pc:spChg chg="add mod">
          <ac:chgData name="Olivia Wahlby" userId="4835136a-9d83-4273-8a9a-f2d7b0e2b884" providerId="ADAL" clId="{23349EF6-7404-4D38-A6C4-374D8E6B95E6}" dt="2025-08-28T10:21:47.044" v="5107" actId="1076"/>
          <ac:spMkLst>
            <pc:docMk/>
            <pc:sldMk cId="1636532448" sldId="270"/>
            <ac:spMk id="6" creationId="{4EDFBD75-F32B-CF59-6E97-FD5DE25AEF91}"/>
          </ac:spMkLst>
        </pc:spChg>
        <pc:picChg chg="add mod">
          <ac:chgData name="Olivia Wahlby" userId="4835136a-9d83-4273-8a9a-f2d7b0e2b884" providerId="ADAL" clId="{23349EF6-7404-4D38-A6C4-374D8E6B95E6}" dt="2025-08-28T10:21:50.804" v="5108" actId="1076"/>
          <ac:picMkLst>
            <pc:docMk/>
            <pc:sldMk cId="1636532448" sldId="270"/>
            <ac:picMk id="7" creationId="{157B7C3E-E8B7-15AC-852B-75636A2C688A}"/>
          </ac:picMkLst>
        </pc:picChg>
      </pc:sldChg>
      <pc:sldChg chg="modSp add mod modAnim modNotesTx">
        <pc:chgData name="Olivia Wahlby" userId="4835136a-9d83-4273-8a9a-f2d7b0e2b884" providerId="ADAL" clId="{23349EF6-7404-4D38-A6C4-374D8E6B95E6}" dt="2025-08-29T15:01:39.973" v="8416" actId="20577"/>
        <pc:sldMkLst>
          <pc:docMk/>
          <pc:sldMk cId="1307947006" sldId="271"/>
        </pc:sldMkLst>
        <pc:spChg chg="mod">
          <ac:chgData name="Olivia Wahlby" userId="4835136a-9d83-4273-8a9a-f2d7b0e2b884" providerId="ADAL" clId="{23349EF6-7404-4D38-A6C4-374D8E6B95E6}" dt="2025-08-29T15:01:18.835" v="8405" actId="255"/>
          <ac:spMkLst>
            <pc:docMk/>
            <pc:sldMk cId="1307947006" sldId="271"/>
            <ac:spMk id="2" creationId="{6AE9F30F-C631-D58A-945B-220F9D0815AA}"/>
          </ac:spMkLst>
        </pc:spChg>
        <pc:spChg chg="mod">
          <ac:chgData name="Olivia Wahlby" userId="4835136a-9d83-4273-8a9a-f2d7b0e2b884" providerId="ADAL" clId="{23349EF6-7404-4D38-A6C4-374D8E6B95E6}" dt="2025-08-29T12:23:39.162" v="8019" actId="20577"/>
          <ac:spMkLst>
            <pc:docMk/>
            <pc:sldMk cId="1307947006" sldId="271"/>
            <ac:spMk id="3" creationId="{E2A8F207-29C8-DACC-41F2-0A9AE84ED247}"/>
          </ac:spMkLst>
        </pc:spChg>
        <pc:spChg chg="mod">
          <ac:chgData name="Olivia Wahlby" userId="4835136a-9d83-4273-8a9a-f2d7b0e2b884" providerId="ADAL" clId="{23349EF6-7404-4D38-A6C4-374D8E6B95E6}" dt="2025-08-29T15:01:39.973" v="8416" actId="20577"/>
          <ac:spMkLst>
            <pc:docMk/>
            <pc:sldMk cId="1307947006" sldId="271"/>
            <ac:spMk id="5" creationId="{AF428991-4A1A-FE72-30A7-5223D74C6106}"/>
          </ac:spMkLst>
        </pc:spChg>
      </pc:sldChg>
      <pc:sldChg chg="addSp delSp modSp new mod modClrScheme modAnim chgLayout">
        <pc:chgData name="Olivia Wahlby" userId="4835136a-9d83-4273-8a9a-f2d7b0e2b884" providerId="ADAL" clId="{23349EF6-7404-4D38-A6C4-374D8E6B95E6}" dt="2025-09-02T12:38:15.946" v="9394"/>
        <pc:sldMkLst>
          <pc:docMk/>
          <pc:sldMk cId="3038003309" sldId="272"/>
        </pc:sldMkLst>
        <pc:spChg chg="add mod">
          <ac:chgData name="Olivia Wahlby" userId="4835136a-9d83-4273-8a9a-f2d7b0e2b884" providerId="ADAL" clId="{23349EF6-7404-4D38-A6C4-374D8E6B95E6}" dt="2025-08-29T12:21:08.038" v="8018" actId="14100"/>
          <ac:spMkLst>
            <pc:docMk/>
            <pc:sldMk cId="3038003309" sldId="272"/>
            <ac:spMk id="2" creationId="{5F606A37-49EC-BA08-B251-F6304DF58715}"/>
          </ac:spMkLst>
        </pc:spChg>
        <pc:spChg chg="add mod">
          <ac:chgData name="Olivia Wahlby" userId="4835136a-9d83-4273-8a9a-f2d7b0e2b884" providerId="ADAL" clId="{23349EF6-7404-4D38-A6C4-374D8E6B95E6}" dt="2025-08-29T12:25:25.971" v="8069" actId="1076"/>
          <ac:spMkLst>
            <pc:docMk/>
            <pc:sldMk cId="3038003309" sldId="272"/>
            <ac:spMk id="3" creationId="{41998AEC-FCB8-C38A-CDD5-6083A9BC973D}"/>
          </ac:spMkLst>
        </pc:spChg>
        <pc:spChg chg="add mod ord">
          <ac:chgData name="Olivia Wahlby" userId="4835136a-9d83-4273-8a9a-f2d7b0e2b884" providerId="ADAL" clId="{23349EF6-7404-4D38-A6C4-374D8E6B95E6}" dt="2025-08-29T12:18:59.082" v="7896" actId="20577"/>
          <ac:spMkLst>
            <pc:docMk/>
            <pc:sldMk cId="3038003309" sldId="272"/>
            <ac:spMk id="4" creationId="{6235D7DE-2184-303E-6599-A01379606C00}"/>
          </ac:spMkLst>
        </pc:spChg>
        <pc:spChg chg="add mod">
          <ac:chgData name="Olivia Wahlby" userId="4835136a-9d83-4273-8a9a-f2d7b0e2b884" providerId="ADAL" clId="{23349EF6-7404-4D38-A6C4-374D8E6B95E6}" dt="2025-08-29T12:25:21.420" v="8068" actId="1076"/>
          <ac:spMkLst>
            <pc:docMk/>
            <pc:sldMk cId="3038003309" sldId="272"/>
            <ac:spMk id="5" creationId="{1B925989-FA3E-5FA6-C3B2-D53491822309}"/>
          </ac:spMkLst>
        </pc:spChg>
        <pc:picChg chg="add mod ord">
          <ac:chgData name="Olivia Wahlby" userId="4835136a-9d83-4273-8a9a-f2d7b0e2b884" providerId="ADAL" clId="{23349EF6-7404-4D38-A6C4-374D8E6B95E6}" dt="2025-08-29T12:25:14.554" v="8067" actId="1076"/>
          <ac:picMkLst>
            <pc:docMk/>
            <pc:sldMk cId="3038003309" sldId="272"/>
            <ac:picMk id="7" creationId="{9377EDC7-270B-64F1-3481-609A65592754}"/>
          </ac:picMkLst>
        </pc:picChg>
      </pc:sldChg>
      <pc:sldChg chg="modSp new mod modNotesTx">
        <pc:chgData name="Olivia Wahlby" userId="4835136a-9d83-4273-8a9a-f2d7b0e2b884" providerId="ADAL" clId="{23349EF6-7404-4D38-A6C4-374D8E6B95E6}" dt="2025-09-02T12:41:04.498" v="9531" actId="20577"/>
        <pc:sldMkLst>
          <pc:docMk/>
          <pc:sldMk cId="2112952293" sldId="273"/>
        </pc:sldMkLst>
        <pc:spChg chg="mod">
          <ac:chgData name="Olivia Wahlby" userId="4835136a-9d83-4273-8a9a-f2d7b0e2b884" providerId="ADAL" clId="{23349EF6-7404-4D38-A6C4-374D8E6B95E6}" dt="2025-09-02T12:41:04.498" v="9531" actId="20577"/>
          <ac:spMkLst>
            <pc:docMk/>
            <pc:sldMk cId="2112952293" sldId="273"/>
            <ac:spMk id="2" creationId="{1791D761-FC1F-5D24-CA31-AFC6BDAFFE72}"/>
          </ac:spMkLst>
        </pc:spChg>
      </pc:sldChg>
      <pc:sldChg chg="modSp new del mod">
        <pc:chgData name="Olivia Wahlby" userId="4835136a-9d83-4273-8a9a-f2d7b0e2b884" providerId="ADAL" clId="{23349EF6-7404-4D38-A6C4-374D8E6B95E6}" dt="2025-08-29T11:20:56.313" v="7510" actId="47"/>
        <pc:sldMkLst>
          <pc:docMk/>
          <pc:sldMk cId="3130863519" sldId="274"/>
        </pc:sldMkLst>
      </pc:sldChg>
      <pc:sldChg chg="addSp delSp modSp new mod modAnim modNotesTx">
        <pc:chgData name="Olivia Wahlby" userId="4835136a-9d83-4273-8a9a-f2d7b0e2b884" providerId="ADAL" clId="{23349EF6-7404-4D38-A6C4-374D8E6B95E6}" dt="2025-09-12T10:48:34.440" v="9798" actId="14100"/>
        <pc:sldMkLst>
          <pc:docMk/>
          <pc:sldMk cId="1410929672" sldId="275"/>
        </pc:sldMkLst>
        <pc:spChg chg="mod">
          <ac:chgData name="Olivia Wahlby" userId="4835136a-9d83-4273-8a9a-f2d7b0e2b884" providerId="ADAL" clId="{23349EF6-7404-4D38-A6C4-374D8E6B95E6}" dt="2025-08-29T12:44:28.011" v="8339" actId="20577"/>
          <ac:spMkLst>
            <pc:docMk/>
            <pc:sldMk cId="1410929672" sldId="275"/>
            <ac:spMk id="2" creationId="{7A09832A-BD88-81D4-E7EE-EA4D21D52CAB}"/>
          </ac:spMkLst>
        </pc:spChg>
        <pc:spChg chg="mod">
          <ac:chgData name="Olivia Wahlby" userId="4835136a-9d83-4273-8a9a-f2d7b0e2b884" providerId="ADAL" clId="{23349EF6-7404-4D38-A6C4-374D8E6B95E6}" dt="2025-09-12T10:48:34.440" v="9798" actId="14100"/>
          <ac:spMkLst>
            <pc:docMk/>
            <pc:sldMk cId="1410929672" sldId="275"/>
            <ac:spMk id="3" creationId="{02B7D145-73D0-B944-592A-52C63B9CB246}"/>
          </ac:spMkLst>
        </pc:spChg>
        <pc:spChg chg="add mod">
          <ac:chgData name="Olivia Wahlby" userId="4835136a-9d83-4273-8a9a-f2d7b0e2b884" providerId="ADAL" clId="{23349EF6-7404-4D38-A6C4-374D8E6B95E6}" dt="2025-08-29T11:10:14.885" v="7079" actId="1076"/>
          <ac:spMkLst>
            <pc:docMk/>
            <pc:sldMk cId="1410929672" sldId="275"/>
            <ac:spMk id="7" creationId="{4C164E12-23EF-EB62-198E-A812A48284D7}"/>
          </ac:spMkLst>
        </pc:spChg>
        <pc:spChg chg="add mod">
          <ac:chgData name="Olivia Wahlby" userId="4835136a-9d83-4273-8a9a-f2d7b0e2b884" providerId="ADAL" clId="{23349EF6-7404-4D38-A6C4-374D8E6B95E6}" dt="2025-08-29T11:12:16.347" v="7238" actId="20577"/>
          <ac:spMkLst>
            <pc:docMk/>
            <pc:sldMk cId="1410929672" sldId="275"/>
            <ac:spMk id="8" creationId="{E6B1CFBC-21C5-2C49-9107-0B0EEDECE5E6}"/>
          </ac:spMkLst>
        </pc:spChg>
        <pc:spChg chg="add mod">
          <ac:chgData name="Olivia Wahlby" userId="4835136a-9d83-4273-8a9a-f2d7b0e2b884" providerId="ADAL" clId="{23349EF6-7404-4D38-A6C4-374D8E6B95E6}" dt="2025-09-12T10:47:46.938" v="9752" actId="20577"/>
          <ac:spMkLst>
            <pc:docMk/>
            <pc:sldMk cId="1410929672" sldId="275"/>
            <ac:spMk id="9" creationId="{44C5D5E3-5289-FCE4-90FA-9B14CD2EC887}"/>
          </ac:spMkLst>
        </pc:spChg>
        <pc:picChg chg="add mod ord">
          <ac:chgData name="Olivia Wahlby" userId="4835136a-9d83-4273-8a9a-f2d7b0e2b884" providerId="ADAL" clId="{23349EF6-7404-4D38-A6C4-374D8E6B95E6}" dt="2025-08-29T11:15:07.012" v="7320" actId="1076"/>
          <ac:picMkLst>
            <pc:docMk/>
            <pc:sldMk cId="1410929672" sldId="275"/>
            <ac:picMk id="11" creationId="{17E90F95-C97A-3351-63B1-276F9240ACE6}"/>
          </ac:picMkLst>
        </pc:picChg>
      </pc:sldChg>
      <pc:sldChg chg="new del">
        <pc:chgData name="Olivia Wahlby" userId="4835136a-9d83-4273-8a9a-f2d7b0e2b884" providerId="ADAL" clId="{23349EF6-7404-4D38-A6C4-374D8E6B95E6}" dt="2025-08-29T15:15:41.603" v="9265" actId="47"/>
        <pc:sldMkLst>
          <pc:docMk/>
          <pc:sldMk cId="3960452363" sldId="276"/>
        </pc:sldMkLst>
      </pc:sldChg>
      <pc:sldChg chg="delSp modSp add mod">
        <pc:chgData name="Olivia Wahlby" userId="4835136a-9d83-4273-8a9a-f2d7b0e2b884" providerId="ADAL" clId="{23349EF6-7404-4D38-A6C4-374D8E6B95E6}" dt="2025-09-02T12:40:06.106" v="9481" actId="14100"/>
        <pc:sldMkLst>
          <pc:docMk/>
          <pc:sldMk cId="780410268" sldId="307"/>
        </pc:sldMkLst>
        <pc:spChg chg="mod">
          <ac:chgData name="Olivia Wahlby" userId="4835136a-9d83-4273-8a9a-f2d7b0e2b884" providerId="ADAL" clId="{23349EF6-7404-4D38-A6C4-374D8E6B95E6}" dt="2025-08-29T15:15:49.438" v="9282" actId="20577"/>
          <ac:spMkLst>
            <pc:docMk/>
            <pc:sldMk cId="780410268" sldId="307"/>
            <ac:spMk id="2" creationId="{2AFA5A41-21F4-F6DC-E576-1A23449D3D0A}"/>
          </ac:spMkLst>
        </pc:spChg>
        <pc:spChg chg="mod">
          <ac:chgData name="Olivia Wahlby" userId="4835136a-9d83-4273-8a9a-f2d7b0e2b884" providerId="ADAL" clId="{23349EF6-7404-4D38-A6C4-374D8E6B95E6}" dt="2025-08-29T15:05:25.351" v="8678" actId="255"/>
          <ac:spMkLst>
            <pc:docMk/>
            <pc:sldMk cId="780410268" sldId="307"/>
            <ac:spMk id="7" creationId="{AB272DAC-65C7-A045-4CC0-41D17A2E0123}"/>
          </ac:spMkLst>
        </pc:spChg>
        <pc:spChg chg="mod">
          <ac:chgData name="Olivia Wahlby" userId="4835136a-9d83-4273-8a9a-f2d7b0e2b884" providerId="ADAL" clId="{23349EF6-7404-4D38-A6C4-374D8E6B95E6}" dt="2025-08-29T15:13:16.146" v="9180" actId="1076"/>
          <ac:spMkLst>
            <pc:docMk/>
            <pc:sldMk cId="780410268" sldId="307"/>
            <ac:spMk id="8" creationId="{E80BC2BA-DE4D-FC40-2FBA-19C31EACC37F}"/>
          </ac:spMkLst>
        </pc:spChg>
        <pc:spChg chg="mod">
          <ac:chgData name="Olivia Wahlby" userId="4835136a-9d83-4273-8a9a-f2d7b0e2b884" providerId="ADAL" clId="{23349EF6-7404-4D38-A6C4-374D8E6B95E6}" dt="2025-08-29T15:14:22.015" v="9226" actId="1076"/>
          <ac:spMkLst>
            <pc:docMk/>
            <pc:sldMk cId="780410268" sldId="307"/>
            <ac:spMk id="9" creationId="{22B2AC51-D6D8-4E39-FFE0-DEDA8FC3092A}"/>
          </ac:spMkLst>
        </pc:spChg>
        <pc:spChg chg="mod">
          <ac:chgData name="Olivia Wahlby" userId="4835136a-9d83-4273-8a9a-f2d7b0e2b884" providerId="ADAL" clId="{23349EF6-7404-4D38-A6C4-374D8E6B95E6}" dt="2025-08-29T15:14:26.423" v="9228" actId="20577"/>
          <ac:spMkLst>
            <pc:docMk/>
            <pc:sldMk cId="780410268" sldId="307"/>
            <ac:spMk id="11" creationId="{D5B8BB6E-EC99-EC24-9BA8-CD76E7C63703}"/>
          </ac:spMkLst>
        </pc:spChg>
        <pc:spChg chg="mod">
          <ac:chgData name="Olivia Wahlby" userId="4835136a-9d83-4273-8a9a-f2d7b0e2b884" providerId="ADAL" clId="{23349EF6-7404-4D38-A6C4-374D8E6B95E6}" dt="2025-08-29T15:15:15.203" v="9261" actId="20577"/>
          <ac:spMkLst>
            <pc:docMk/>
            <pc:sldMk cId="780410268" sldId="307"/>
            <ac:spMk id="12" creationId="{41D86AB1-5576-2E00-20EC-7B33B29832D0}"/>
          </ac:spMkLst>
        </pc:spChg>
        <pc:spChg chg="mod">
          <ac:chgData name="Olivia Wahlby" userId="4835136a-9d83-4273-8a9a-f2d7b0e2b884" providerId="ADAL" clId="{23349EF6-7404-4D38-A6C4-374D8E6B95E6}" dt="2025-09-02T12:39:20.752" v="9396" actId="20577"/>
          <ac:spMkLst>
            <pc:docMk/>
            <pc:sldMk cId="780410268" sldId="307"/>
            <ac:spMk id="13" creationId="{179EE2B5-9F59-8D43-0FF2-6F9A5D0875C5}"/>
          </ac:spMkLst>
        </pc:spChg>
        <pc:spChg chg="mod">
          <ac:chgData name="Olivia Wahlby" userId="4835136a-9d83-4273-8a9a-f2d7b0e2b884" providerId="ADAL" clId="{23349EF6-7404-4D38-A6C4-374D8E6B95E6}" dt="2025-08-29T15:13:12.381" v="9179" actId="1076"/>
          <ac:spMkLst>
            <pc:docMk/>
            <pc:sldMk cId="780410268" sldId="307"/>
            <ac:spMk id="14" creationId="{ADA51733-A643-6139-6271-C430EAC73F84}"/>
          </ac:spMkLst>
        </pc:spChg>
        <pc:spChg chg="mod">
          <ac:chgData name="Olivia Wahlby" userId="4835136a-9d83-4273-8a9a-f2d7b0e2b884" providerId="ADAL" clId="{23349EF6-7404-4D38-A6C4-374D8E6B95E6}" dt="2025-08-29T15:15:27.287" v="9262" actId="1076"/>
          <ac:spMkLst>
            <pc:docMk/>
            <pc:sldMk cId="780410268" sldId="307"/>
            <ac:spMk id="15" creationId="{D0904223-F711-52B4-A8BA-1C0EC365BAE5}"/>
          </ac:spMkLst>
        </pc:spChg>
        <pc:spChg chg="mod">
          <ac:chgData name="Olivia Wahlby" userId="4835136a-9d83-4273-8a9a-f2d7b0e2b884" providerId="ADAL" clId="{23349EF6-7404-4D38-A6C4-374D8E6B95E6}" dt="2025-08-29T15:14:59.139" v="9258" actId="1076"/>
          <ac:spMkLst>
            <pc:docMk/>
            <pc:sldMk cId="780410268" sldId="307"/>
            <ac:spMk id="17" creationId="{83D92AEE-6FA9-145B-028B-07592077A793}"/>
          </ac:spMkLst>
        </pc:spChg>
        <pc:spChg chg="mod">
          <ac:chgData name="Olivia Wahlby" userId="4835136a-9d83-4273-8a9a-f2d7b0e2b884" providerId="ADAL" clId="{23349EF6-7404-4D38-A6C4-374D8E6B95E6}" dt="2025-08-29T15:14:18.368" v="9225" actId="1076"/>
          <ac:spMkLst>
            <pc:docMk/>
            <pc:sldMk cId="780410268" sldId="307"/>
            <ac:spMk id="18" creationId="{2A1E67D0-07FC-4619-C974-4DC5F4ADD663}"/>
          </ac:spMkLst>
        </pc:spChg>
        <pc:spChg chg="mod">
          <ac:chgData name="Olivia Wahlby" userId="4835136a-9d83-4273-8a9a-f2d7b0e2b884" providerId="ADAL" clId="{23349EF6-7404-4D38-A6C4-374D8E6B95E6}" dt="2025-08-29T15:15:09.037" v="9259" actId="14100"/>
          <ac:spMkLst>
            <pc:docMk/>
            <pc:sldMk cId="780410268" sldId="307"/>
            <ac:spMk id="19" creationId="{753CEA52-9A51-4575-AEB0-F398DFCF08BD}"/>
          </ac:spMkLst>
        </pc:spChg>
        <pc:spChg chg="mod">
          <ac:chgData name="Olivia Wahlby" userId="4835136a-9d83-4273-8a9a-f2d7b0e2b884" providerId="ADAL" clId="{23349EF6-7404-4D38-A6C4-374D8E6B95E6}" dt="2025-09-02T12:40:06.106" v="9481" actId="14100"/>
          <ac:spMkLst>
            <pc:docMk/>
            <pc:sldMk cId="780410268" sldId="307"/>
            <ac:spMk id="21" creationId="{9664AD9D-3C4B-4CEB-AD43-C9FDC05827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CABCF-B6F6-4695-B136-3FFF0B6241B4}" type="datetimeFigureOut">
              <a:rPr lang="sv-SE" smtClean="0"/>
              <a:t>2025-09-12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3097D-FFB8-4DB1-A65A-6769CCBD76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64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978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701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1F312-C41B-8FF3-752F-80C33FF66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36EE72F-9BC8-F5C1-5A27-E031C4134C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0481B081-88C9-11CF-B0CC-02CD7721B7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E53359-041C-2272-E77B-3ADCD2BF7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897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9668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5356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Detta bildspel är ett stöd för att hålla information om hur man skriver en motion till Vårdförbundet kongress 2026 samt vad som händer med motionerna efter de är inlämnade.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690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9943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FontTx/>
              <a:buNone/>
            </a:pPr>
            <a:endParaRPr lang="sv-SE" sz="1200">
              <a:latin typeface="+mn-lt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3761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279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4C8A8-52AB-051C-6825-4FA8C2A99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3567567F-ACAF-708B-9606-8B07A0BF41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31FFF468-0934-BBF1-ECA9-BC6FB06B4C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42DA8B8-7C59-A6C9-C7EC-1F8E60AE45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616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buClr>
                <a:srgbClr val="0066BC"/>
              </a:buClr>
              <a:buFont typeface="+mj-lt"/>
              <a:buNone/>
              <a:tabLst>
                <a:tab pos="215900" algn="l"/>
                <a:tab pos="431800" algn="l"/>
              </a:tabLst>
            </a:pPr>
            <a:endParaRPr lang="sv-SE" sz="1200" kern="100">
              <a:effectLst/>
              <a:latin typeface="+mn-lt"/>
              <a:ea typeface="Arial" panose="020B0604020202020204" pitchFamily="34" charset="0"/>
              <a:cs typeface="DokChampa" panose="020B0604020202020204" pitchFamily="34" charset="-34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034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772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BED49-79AB-A6A4-F391-2CE1C9227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BE40FC7-38F8-A8CD-48B2-F13DB215C4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1B70AE95-0A9F-A487-2082-E234FD6EF0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39D37F-18D5-FF6F-3D79-86D8581A2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3097D-FFB8-4DB1-A65A-6769CCBD763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9792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9">
            <a:extLst>
              <a:ext uri="{FF2B5EF4-FFF2-40B4-BE49-F238E27FC236}">
                <a16:creationId xmlns:a16="http://schemas.microsoft.com/office/drawing/2014/main" id="{48B994B1-F7DF-4910-0D54-363240F6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538" y="503238"/>
            <a:ext cx="11041200" cy="5549900"/>
          </a:xfrm>
          <a:custGeom>
            <a:avLst/>
            <a:gdLst>
              <a:gd name="connsiteX0" fmla="*/ 10866400 w 11046462"/>
              <a:gd name="connsiteY0" fmla="*/ 0 h 5540894"/>
              <a:gd name="connsiteX1" fmla="*/ 11046462 w 11046462"/>
              <a:gd name="connsiteY1" fmla="*/ 180063 h 5540894"/>
              <a:gd name="connsiteX2" fmla="*/ 11046462 w 11046462"/>
              <a:gd name="connsiteY2" fmla="*/ 5360832 h 5540894"/>
              <a:gd name="connsiteX3" fmla="*/ 10866400 w 11046462"/>
              <a:gd name="connsiteY3" fmla="*/ 5540895 h 5540894"/>
              <a:gd name="connsiteX4" fmla="*/ 180063 w 11046462"/>
              <a:gd name="connsiteY4" fmla="*/ 5540895 h 5540894"/>
              <a:gd name="connsiteX5" fmla="*/ 0 w 11046462"/>
              <a:gd name="connsiteY5" fmla="*/ 5360832 h 5540894"/>
              <a:gd name="connsiteX6" fmla="*/ 0 w 11046462"/>
              <a:gd name="connsiteY6" fmla="*/ 180062 h 5540894"/>
              <a:gd name="connsiteX7" fmla="*/ 180063 w 11046462"/>
              <a:gd name="connsiteY7" fmla="*/ 0 h 554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6462" h="5540894">
                <a:moveTo>
                  <a:pt x="10866400" y="0"/>
                </a:moveTo>
                <a:cubicBezTo>
                  <a:pt x="10965845" y="0"/>
                  <a:pt x="11046462" y="80617"/>
                  <a:pt x="11046462" y="180063"/>
                </a:cubicBezTo>
                <a:lnTo>
                  <a:pt x="11046462" y="5360832"/>
                </a:lnTo>
                <a:cubicBezTo>
                  <a:pt x="11046462" y="5460278"/>
                  <a:pt x="10965845" y="5540895"/>
                  <a:pt x="10866400" y="5540895"/>
                </a:cubicBezTo>
                <a:lnTo>
                  <a:pt x="180063" y="5540895"/>
                </a:lnTo>
                <a:cubicBezTo>
                  <a:pt x="80617" y="5540895"/>
                  <a:pt x="0" y="5460278"/>
                  <a:pt x="0" y="5360832"/>
                </a:cubicBezTo>
                <a:lnTo>
                  <a:pt x="0" y="180062"/>
                </a:lnTo>
                <a:cubicBezTo>
                  <a:pt x="0" y="80617"/>
                  <a:pt x="80617" y="0"/>
                  <a:pt x="180063" y="0"/>
                </a:cubicBezTo>
                <a:close/>
              </a:path>
            </a:pathLst>
          </a:custGeom>
          <a:solidFill>
            <a:schemeClr val="accent2"/>
          </a:solidFill>
          <a:ln w="1270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775D-B0AF-7B27-5B4B-E734F79B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2147-63C8-42D4-A4C2-6C203755AFEA}" type="datetime1">
              <a:rPr lang="sv-SE" smtClean="0"/>
              <a:t>2025-09-12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533821-A31D-0505-F2E5-BDF5C82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F05DED-C69B-04D8-6AD1-2C7CC90B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  <p:pic>
        <p:nvPicPr>
          <p:cNvPr id="17" name="Bild 16">
            <a:extLst>
              <a:ext uri="{FF2B5EF4-FFF2-40B4-BE49-F238E27FC236}">
                <a16:creationId xmlns:a16="http://schemas.microsoft.com/office/drawing/2014/main" id="{E1C3BB2F-E6E4-D6D4-C55C-CB7E5D4AA9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56000" y="1989000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3215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5341325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ED41-D476-E43E-D30E-ECE99D06688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74675" y="2325687"/>
            <a:ext cx="5341325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Bild">
            <a:extLst>
              <a:ext uri="{FF2B5EF4-FFF2-40B4-BE49-F238E27FC236}">
                <a16:creationId xmlns:a16="http://schemas.microsoft.com/office/drawing/2014/main" id="{4C4AA858-BC2F-C09B-C618-B2563E68789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34736" y="503238"/>
            <a:ext cx="5280043" cy="5550282"/>
          </a:xfrm>
          <a:custGeom>
            <a:avLst/>
            <a:gdLst>
              <a:gd name="connsiteX0" fmla="*/ 180372 w 5280043"/>
              <a:gd name="connsiteY0" fmla="*/ 0 h 5550282"/>
              <a:gd name="connsiteX1" fmla="*/ 5099672 w 5280043"/>
              <a:gd name="connsiteY1" fmla="*/ 0 h 5550282"/>
              <a:gd name="connsiteX2" fmla="*/ 5280043 w 5280043"/>
              <a:gd name="connsiteY2" fmla="*/ 180372 h 5550282"/>
              <a:gd name="connsiteX3" fmla="*/ 5280043 w 5280043"/>
              <a:gd name="connsiteY3" fmla="*/ 5369910 h 5550282"/>
              <a:gd name="connsiteX4" fmla="*/ 5099672 w 5280043"/>
              <a:gd name="connsiteY4" fmla="*/ 5550282 h 5550282"/>
              <a:gd name="connsiteX5" fmla="*/ 180372 w 5280043"/>
              <a:gd name="connsiteY5" fmla="*/ 5550282 h 5550282"/>
              <a:gd name="connsiteX6" fmla="*/ 0 w 5280043"/>
              <a:gd name="connsiteY6" fmla="*/ 5369910 h 5550282"/>
              <a:gd name="connsiteX7" fmla="*/ 0 w 5280043"/>
              <a:gd name="connsiteY7" fmla="*/ 180372 h 5550282"/>
              <a:gd name="connsiteX8" fmla="*/ 180372 w 5280043"/>
              <a:gd name="connsiteY8" fmla="*/ 0 h 5550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80043" h="5550282">
                <a:moveTo>
                  <a:pt x="180372" y="0"/>
                </a:moveTo>
                <a:lnTo>
                  <a:pt x="5099672" y="0"/>
                </a:lnTo>
                <a:cubicBezTo>
                  <a:pt x="5199214" y="0"/>
                  <a:pt x="5280043" y="80830"/>
                  <a:pt x="5280043" y="180372"/>
                </a:cubicBezTo>
                <a:lnTo>
                  <a:pt x="5280043" y="5369910"/>
                </a:lnTo>
                <a:cubicBezTo>
                  <a:pt x="5280043" y="5469452"/>
                  <a:pt x="5199214" y="5550282"/>
                  <a:pt x="5099672" y="5550282"/>
                </a:cubicBezTo>
                <a:lnTo>
                  <a:pt x="180372" y="5550282"/>
                </a:lnTo>
                <a:cubicBezTo>
                  <a:pt x="80830" y="5550282"/>
                  <a:pt x="0" y="5469452"/>
                  <a:pt x="0" y="5369910"/>
                </a:cubicBezTo>
                <a:lnTo>
                  <a:pt x="0" y="180372"/>
                </a:lnTo>
                <a:cubicBezTo>
                  <a:pt x="0" y="80830"/>
                  <a:pt x="80830" y="0"/>
                  <a:pt x="18037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/>
              <a:t>Infoga bild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93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397A2DA2-EACF-682A-333E-B3BBB78483B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38913" y="503238"/>
            <a:ext cx="3472811" cy="5551710"/>
          </a:xfrm>
          <a:custGeom>
            <a:avLst/>
            <a:gdLst>
              <a:gd name="connsiteX0" fmla="*/ 180414 w 3472811"/>
              <a:gd name="connsiteY0" fmla="*/ 0 h 5551710"/>
              <a:gd name="connsiteX1" fmla="*/ 3292396 w 3472811"/>
              <a:gd name="connsiteY1" fmla="*/ 0 h 5551710"/>
              <a:gd name="connsiteX2" fmla="*/ 3472811 w 3472811"/>
              <a:gd name="connsiteY2" fmla="*/ 180414 h 5551710"/>
              <a:gd name="connsiteX3" fmla="*/ 3472811 w 3472811"/>
              <a:gd name="connsiteY3" fmla="*/ 5371295 h 5551710"/>
              <a:gd name="connsiteX4" fmla="*/ 3292396 w 3472811"/>
              <a:gd name="connsiteY4" fmla="*/ 5551710 h 5551710"/>
              <a:gd name="connsiteX5" fmla="*/ 180414 w 3472811"/>
              <a:gd name="connsiteY5" fmla="*/ 5551710 h 5551710"/>
              <a:gd name="connsiteX6" fmla="*/ 0 w 3472811"/>
              <a:gd name="connsiteY6" fmla="*/ 5371295 h 5551710"/>
              <a:gd name="connsiteX7" fmla="*/ 0 w 3472811"/>
              <a:gd name="connsiteY7" fmla="*/ 180414 h 5551710"/>
              <a:gd name="connsiteX8" fmla="*/ 180414 w 3472811"/>
              <a:gd name="connsiteY8" fmla="*/ 0 h 555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72811" h="5551710">
                <a:moveTo>
                  <a:pt x="180414" y="0"/>
                </a:moveTo>
                <a:lnTo>
                  <a:pt x="3292396" y="0"/>
                </a:lnTo>
                <a:cubicBezTo>
                  <a:pt x="3392036" y="0"/>
                  <a:pt x="3472811" y="80774"/>
                  <a:pt x="3472811" y="180414"/>
                </a:cubicBezTo>
                <a:lnTo>
                  <a:pt x="3472811" y="5371295"/>
                </a:lnTo>
                <a:cubicBezTo>
                  <a:pt x="3472811" y="5470935"/>
                  <a:pt x="3392037" y="5551710"/>
                  <a:pt x="3292396" y="5551710"/>
                </a:cubicBezTo>
                <a:lnTo>
                  <a:pt x="180414" y="5551710"/>
                </a:lnTo>
                <a:cubicBezTo>
                  <a:pt x="80774" y="5551710"/>
                  <a:pt x="0" y="5470936"/>
                  <a:pt x="0" y="5371295"/>
                </a:cubicBezTo>
                <a:lnTo>
                  <a:pt x="0" y="180414"/>
                </a:lnTo>
                <a:cubicBezTo>
                  <a:pt x="0" y="80774"/>
                  <a:pt x="80774" y="0"/>
                  <a:pt x="18041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/>
              <a:t>Infoga bild</a:t>
            </a:r>
          </a:p>
        </p:txBody>
      </p:sp>
      <p:sp>
        <p:nvSpPr>
          <p:cNvPr id="8" name="Rubrik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7168238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ED41-D476-E43E-D30E-ECE99D06688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74675" y="2325687"/>
            <a:ext cx="7168238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94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3454" y="503238"/>
            <a:ext cx="5341325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ED41-D476-E43E-D30E-ECE99D06688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73454" y="2325687"/>
            <a:ext cx="5341325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Bild">
            <a:extLst>
              <a:ext uri="{FF2B5EF4-FFF2-40B4-BE49-F238E27FC236}">
                <a16:creationId xmlns:a16="http://schemas.microsoft.com/office/drawing/2014/main" id="{4C4AA858-BC2F-C09B-C618-B2563E68789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6000" y="503238"/>
            <a:ext cx="5280043" cy="5550282"/>
          </a:xfrm>
          <a:custGeom>
            <a:avLst/>
            <a:gdLst>
              <a:gd name="connsiteX0" fmla="*/ 180372 w 5280043"/>
              <a:gd name="connsiteY0" fmla="*/ 0 h 5550282"/>
              <a:gd name="connsiteX1" fmla="*/ 5099672 w 5280043"/>
              <a:gd name="connsiteY1" fmla="*/ 0 h 5550282"/>
              <a:gd name="connsiteX2" fmla="*/ 5280043 w 5280043"/>
              <a:gd name="connsiteY2" fmla="*/ 180372 h 5550282"/>
              <a:gd name="connsiteX3" fmla="*/ 5280043 w 5280043"/>
              <a:gd name="connsiteY3" fmla="*/ 5369910 h 5550282"/>
              <a:gd name="connsiteX4" fmla="*/ 5099672 w 5280043"/>
              <a:gd name="connsiteY4" fmla="*/ 5550282 h 5550282"/>
              <a:gd name="connsiteX5" fmla="*/ 180372 w 5280043"/>
              <a:gd name="connsiteY5" fmla="*/ 5550282 h 5550282"/>
              <a:gd name="connsiteX6" fmla="*/ 0 w 5280043"/>
              <a:gd name="connsiteY6" fmla="*/ 5369910 h 5550282"/>
              <a:gd name="connsiteX7" fmla="*/ 0 w 5280043"/>
              <a:gd name="connsiteY7" fmla="*/ 180372 h 5550282"/>
              <a:gd name="connsiteX8" fmla="*/ 180372 w 5280043"/>
              <a:gd name="connsiteY8" fmla="*/ 0 h 5550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80043" h="5550282">
                <a:moveTo>
                  <a:pt x="180372" y="0"/>
                </a:moveTo>
                <a:lnTo>
                  <a:pt x="5099672" y="0"/>
                </a:lnTo>
                <a:cubicBezTo>
                  <a:pt x="5199214" y="0"/>
                  <a:pt x="5280043" y="80830"/>
                  <a:pt x="5280043" y="180372"/>
                </a:cubicBezTo>
                <a:lnTo>
                  <a:pt x="5280043" y="5369910"/>
                </a:lnTo>
                <a:cubicBezTo>
                  <a:pt x="5280043" y="5469452"/>
                  <a:pt x="5199214" y="5550282"/>
                  <a:pt x="5099672" y="5550282"/>
                </a:cubicBezTo>
                <a:lnTo>
                  <a:pt x="180372" y="5550282"/>
                </a:lnTo>
                <a:cubicBezTo>
                  <a:pt x="80830" y="5550282"/>
                  <a:pt x="0" y="5469452"/>
                  <a:pt x="0" y="5369910"/>
                </a:cubicBezTo>
                <a:lnTo>
                  <a:pt x="0" y="180372"/>
                </a:lnTo>
                <a:cubicBezTo>
                  <a:pt x="0" y="80830"/>
                  <a:pt x="80830" y="0"/>
                  <a:pt x="18037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/>
              <a:t>Infoga bild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4735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objekty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1">
            <a:extLst>
              <a:ext uri="{FF2B5EF4-FFF2-40B4-BE49-F238E27FC236}">
                <a16:creationId xmlns:a16="http://schemas.microsoft.com/office/drawing/2014/main" id="{8FC43242-1D1E-EB4C-ABC7-79B58380C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34736" y="503238"/>
            <a:ext cx="5280043" cy="5550281"/>
          </a:xfrm>
          <a:custGeom>
            <a:avLst/>
            <a:gdLst>
              <a:gd name="connsiteX0" fmla="*/ 180372 w 5280043"/>
              <a:gd name="connsiteY0" fmla="*/ 0 h 5550281"/>
              <a:gd name="connsiteX1" fmla="*/ 5099672 w 5280043"/>
              <a:gd name="connsiteY1" fmla="*/ 0 h 5550281"/>
              <a:gd name="connsiteX2" fmla="*/ 5280043 w 5280043"/>
              <a:gd name="connsiteY2" fmla="*/ 180372 h 5550281"/>
              <a:gd name="connsiteX3" fmla="*/ 5280043 w 5280043"/>
              <a:gd name="connsiteY3" fmla="*/ 5369910 h 5550281"/>
              <a:gd name="connsiteX4" fmla="*/ 5099672 w 5280043"/>
              <a:gd name="connsiteY4" fmla="*/ 5550282 h 5550281"/>
              <a:gd name="connsiteX5" fmla="*/ 180372 w 5280043"/>
              <a:gd name="connsiteY5" fmla="*/ 5550282 h 5550281"/>
              <a:gd name="connsiteX6" fmla="*/ 0 w 5280043"/>
              <a:gd name="connsiteY6" fmla="*/ 5369910 h 5550281"/>
              <a:gd name="connsiteX7" fmla="*/ 0 w 5280043"/>
              <a:gd name="connsiteY7" fmla="*/ 180372 h 5550281"/>
              <a:gd name="connsiteX8" fmla="*/ 180372 w 5280043"/>
              <a:gd name="connsiteY8" fmla="*/ 0 h 555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80043" h="5550281">
                <a:moveTo>
                  <a:pt x="180372" y="0"/>
                </a:moveTo>
                <a:lnTo>
                  <a:pt x="5099672" y="0"/>
                </a:lnTo>
                <a:cubicBezTo>
                  <a:pt x="5199214" y="0"/>
                  <a:pt x="5280043" y="80830"/>
                  <a:pt x="5280043" y="180372"/>
                </a:cubicBezTo>
                <a:lnTo>
                  <a:pt x="5280043" y="5369910"/>
                </a:lnTo>
                <a:cubicBezTo>
                  <a:pt x="5280043" y="5469452"/>
                  <a:pt x="5199214" y="5550282"/>
                  <a:pt x="5099672" y="5550282"/>
                </a:cubicBezTo>
                <a:lnTo>
                  <a:pt x="180372" y="5550282"/>
                </a:lnTo>
                <a:cubicBezTo>
                  <a:pt x="80830" y="5550282"/>
                  <a:pt x="0" y="5469452"/>
                  <a:pt x="0" y="5369910"/>
                </a:cubicBezTo>
                <a:lnTo>
                  <a:pt x="0" y="180372"/>
                </a:lnTo>
                <a:cubicBezTo>
                  <a:pt x="0" y="80830"/>
                  <a:pt x="80830" y="0"/>
                  <a:pt x="180372" y="0"/>
                </a:cubicBezTo>
                <a:close/>
              </a:path>
            </a:pathLst>
          </a:custGeom>
          <a:solidFill>
            <a:schemeClr val="accent1"/>
          </a:solidFill>
          <a:ln w="12715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ED41-D476-E43E-D30E-ECE99D06688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74675" y="2325687"/>
            <a:ext cx="5341325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5341325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3286097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objekty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1">
            <a:extLst>
              <a:ext uri="{FF2B5EF4-FFF2-40B4-BE49-F238E27FC236}">
                <a16:creationId xmlns:a16="http://schemas.microsoft.com/office/drawing/2014/main" id="{8FC43242-1D1E-EB4C-ABC7-79B58380C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34736" y="503238"/>
            <a:ext cx="5280043" cy="5550281"/>
          </a:xfrm>
          <a:custGeom>
            <a:avLst/>
            <a:gdLst>
              <a:gd name="connsiteX0" fmla="*/ 180372 w 5280043"/>
              <a:gd name="connsiteY0" fmla="*/ 0 h 5550281"/>
              <a:gd name="connsiteX1" fmla="*/ 5099672 w 5280043"/>
              <a:gd name="connsiteY1" fmla="*/ 0 h 5550281"/>
              <a:gd name="connsiteX2" fmla="*/ 5280043 w 5280043"/>
              <a:gd name="connsiteY2" fmla="*/ 180372 h 5550281"/>
              <a:gd name="connsiteX3" fmla="*/ 5280043 w 5280043"/>
              <a:gd name="connsiteY3" fmla="*/ 5369910 h 5550281"/>
              <a:gd name="connsiteX4" fmla="*/ 5099672 w 5280043"/>
              <a:gd name="connsiteY4" fmla="*/ 5550282 h 5550281"/>
              <a:gd name="connsiteX5" fmla="*/ 180372 w 5280043"/>
              <a:gd name="connsiteY5" fmla="*/ 5550282 h 5550281"/>
              <a:gd name="connsiteX6" fmla="*/ 0 w 5280043"/>
              <a:gd name="connsiteY6" fmla="*/ 5369910 h 5550281"/>
              <a:gd name="connsiteX7" fmla="*/ 0 w 5280043"/>
              <a:gd name="connsiteY7" fmla="*/ 180372 h 5550281"/>
              <a:gd name="connsiteX8" fmla="*/ 180372 w 5280043"/>
              <a:gd name="connsiteY8" fmla="*/ 0 h 555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80043" h="5550281">
                <a:moveTo>
                  <a:pt x="180372" y="0"/>
                </a:moveTo>
                <a:lnTo>
                  <a:pt x="5099672" y="0"/>
                </a:lnTo>
                <a:cubicBezTo>
                  <a:pt x="5199214" y="0"/>
                  <a:pt x="5280043" y="80830"/>
                  <a:pt x="5280043" y="180372"/>
                </a:cubicBezTo>
                <a:lnTo>
                  <a:pt x="5280043" y="5369910"/>
                </a:lnTo>
                <a:cubicBezTo>
                  <a:pt x="5280043" y="5469452"/>
                  <a:pt x="5199214" y="5550282"/>
                  <a:pt x="5099672" y="5550282"/>
                </a:cubicBezTo>
                <a:lnTo>
                  <a:pt x="180372" y="5550282"/>
                </a:lnTo>
                <a:cubicBezTo>
                  <a:pt x="80830" y="5550282"/>
                  <a:pt x="0" y="5469452"/>
                  <a:pt x="0" y="5369910"/>
                </a:cubicBezTo>
                <a:lnTo>
                  <a:pt x="0" y="180372"/>
                </a:lnTo>
                <a:cubicBezTo>
                  <a:pt x="0" y="80830"/>
                  <a:pt x="80830" y="0"/>
                  <a:pt x="180372" y="0"/>
                </a:cubicBezTo>
                <a:close/>
              </a:path>
            </a:pathLst>
          </a:custGeom>
          <a:solidFill>
            <a:schemeClr val="bg2"/>
          </a:solidFill>
          <a:ln w="12715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5341325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ED41-D476-E43E-D30E-ECE99D06688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74675" y="2325687"/>
            <a:ext cx="5341325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76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1">
            <a:extLst>
              <a:ext uri="{FF2B5EF4-FFF2-40B4-BE49-F238E27FC236}">
                <a16:creationId xmlns:a16="http://schemas.microsoft.com/office/drawing/2014/main" id="{8FC43242-1D1E-EB4C-ABC7-79B58380C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34736" y="503238"/>
            <a:ext cx="5280043" cy="5550281"/>
          </a:xfrm>
          <a:custGeom>
            <a:avLst/>
            <a:gdLst>
              <a:gd name="connsiteX0" fmla="*/ 180372 w 5280043"/>
              <a:gd name="connsiteY0" fmla="*/ 0 h 5550281"/>
              <a:gd name="connsiteX1" fmla="*/ 5099672 w 5280043"/>
              <a:gd name="connsiteY1" fmla="*/ 0 h 5550281"/>
              <a:gd name="connsiteX2" fmla="*/ 5280043 w 5280043"/>
              <a:gd name="connsiteY2" fmla="*/ 180372 h 5550281"/>
              <a:gd name="connsiteX3" fmla="*/ 5280043 w 5280043"/>
              <a:gd name="connsiteY3" fmla="*/ 5369910 h 5550281"/>
              <a:gd name="connsiteX4" fmla="*/ 5099672 w 5280043"/>
              <a:gd name="connsiteY4" fmla="*/ 5550282 h 5550281"/>
              <a:gd name="connsiteX5" fmla="*/ 180372 w 5280043"/>
              <a:gd name="connsiteY5" fmla="*/ 5550282 h 5550281"/>
              <a:gd name="connsiteX6" fmla="*/ 0 w 5280043"/>
              <a:gd name="connsiteY6" fmla="*/ 5369910 h 5550281"/>
              <a:gd name="connsiteX7" fmla="*/ 0 w 5280043"/>
              <a:gd name="connsiteY7" fmla="*/ 180372 h 5550281"/>
              <a:gd name="connsiteX8" fmla="*/ 180372 w 5280043"/>
              <a:gd name="connsiteY8" fmla="*/ 0 h 555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80043" h="5550281">
                <a:moveTo>
                  <a:pt x="180372" y="0"/>
                </a:moveTo>
                <a:lnTo>
                  <a:pt x="5099672" y="0"/>
                </a:lnTo>
                <a:cubicBezTo>
                  <a:pt x="5199214" y="0"/>
                  <a:pt x="5280043" y="80830"/>
                  <a:pt x="5280043" y="180372"/>
                </a:cubicBezTo>
                <a:lnTo>
                  <a:pt x="5280043" y="5369910"/>
                </a:lnTo>
                <a:cubicBezTo>
                  <a:pt x="5280043" y="5469452"/>
                  <a:pt x="5199214" y="5550282"/>
                  <a:pt x="5099672" y="5550282"/>
                </a:cubicBezTo>
                <a:lnTo>
                  <a:pt x="180372" y="5550282"/>
                </a:lnTo>
                <a:cubicBezTo>
                  <a:pt x="80830" y="5550282"/>
                  <a:pt x="0" y="5469452"/>
                  <a:pt x="0" y="5369910"/>
                </a:cubicBezTo>
                <a:lnTo>
                  <a:pt x="0" y="180372"/>
                </a:lnTo>
                <a:cubicBezTo>
                  <a:pt x="0" y="80830"/>
                  <a:pt x="80830" y="0"/>
                  <a:pt x="180372" y="0"/>
                </a:cubicBezTo>
                <a:close/>
              </a:path>
            </a:pathLst>
          </a:custGeom>
          <a:solidFill>
            <a:schemeClr val="bg2"/>
          </a:solidFill>
          <a:ln w="12715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5341325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ED41-D476-E43E-D30E-ECE99D06688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74675" y="2325687"/>
            <a:ext cx="5341325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diagram 14">
            <a:extLst>
              <a:ext uri="{FF2B5EF4-FFF2-40B4-BE49-F238E27FC236}">
                <a16:creationId xmlns:a16="http://schemas.microsoft.com/office/drawing/2014/main" id="{58A9895B-BB08-C183-E737-A1370A73A5FD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6549656" y="745105"/>
            <a:ext cx="4851669" cy="5093493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för att infoga diagram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2958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yra objekt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11041063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12" name="Bild 9">
            <a:extLst>
              <a:ext uri="{FF2B5EF4-FFF2-40B4-BE49-F238E27FC236}">
                <a16:creationId xmlns:a16="http://schemas.microsoft.com/office/drawing/2014/main" id="{56EC11DC-C6A8-F6DB-461B-9C5684480A1D}"/>
              </a:ext>
            </a:extLst>
          </p:cNvPr>
          <p:cNvSpPr/>
          <p:nvPr/>
        </p:nvSpPr>
        <p:spPr>
          <a:xfrm>
            <a:off x="574675" y="2335287"/>
            <a:ext cx="2650028" cy="2395949"/>
          </a:xfrm>
          <a:custGeom>
            <a:avLst/>
            <a:gdLst>
              <a:gd name="connsiteX0" fmla="*/ 2541174 w 2650028"/>
              <a:gd name="connsiteY0" fmla="*/ 0 h 2395949"/>
              <a:gd name="connsiteX1" fmla="*/ 2650029 w 2650028"/>
              <a:gd name="connsiteY1" fmla="*/ 108854 h 2395949"/>
              <a:gd name="connsiteX2" fmla="*/ 2650029 w 2650028"/>
              <a:gd name="connsiteY2" fmla="*/ 2287095 h 2395949"/>
              <a:gd name="connsiteX3" fmla="*/ 2541174 w 2650028"/>
              <a:gd name="connsiteY3" fmla="*/ 2395950 h 2395949"/>
              <a:gd name="connsiteX4" fmla="*/ 108854 w 2650028"/>
              <a:gd name="connsiteY4" fmla="*/ 2395950 h 2395949"/>
              <a:gd name="connsiteX5" fmla="*/ 0 w 2650028"/>
              <a:gd name="connsiteY5" fmla="*/ 2287095 h 2395949"/>
              <a:gd name="connsiteX6" fmla="*/ 0 w 2650028"/>
              <a:gd name="connsiteY6" fmla="*/ 108854 h 2395949"/>
              <a:gd name="connsiteX7" fmla="*/ 108854 w 2650028"/>
              <a:gd name="connsiteY7" fmla="*/ 0 h 23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028" h="2395949">
                <a:moveTo>
                  <a:pt x="2541174" y="0"/>
                </a:move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2"/>
          </a:solidFill>
          <a:ln w="12792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6" name="Bild 9">
            <a:extLst>
              <a:ext uri="{FF2B5EF4-FFF2-40B4-BE49-F238E27FC236}">
                <a16:creationId xmlns:a16="http://schemas.microsoft.com/office/drawing/2014/main" id="{C9480F09-B93A-ABD3-5F5F-F530533DE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71687" y="2335287"/>
            <a:ext cx="2650028" cy="2395949"/>
          </a:xfrm>
          <a:custGeom>
            <a:avLst/>
            <a:gdLst>
              <a:gd name="connsiteX0" fmla="*/ 2541174 w 2650028"/>
              <a:gd name="connsiteY0" fmla="*/ 0 h 2395949"/>
              <a:gd name="connsiteX1" fmla="*/ 2650029 w 2650028"/>
              <a:gd name="connsiteY1" fmla="*/ 108854 h 2395949"/>
              <a:gd name="connsiteX2" fmla="*/ 2650029 w 2650028"/>
              <a:gd name="connsiteY2" fmla="*/ 2287095 h 2395949"/>
              <a:gd name="connsiteX3" fmla="*/ 2541174 w 2650028"/>
              <a:gd name="connsiteY3" fmla="*/ 2395950 h 2395949"/>
              <a:gd name="connsiteX4" fmla="*/ 108854 w 2650028"/>
              <a:gd name="connsiteY4" fmla="*/ 2395950 h 2395949"/>
              <a:gd name="connsiteX5" fmla="*/ 0 w 2650028"/>
              <a:gd name="connsiteY5" fmla="*/ 2287095 h 2395949"/>
              <a:gd name="connsiteX6" fmla="*/ 0 w 2650028"/>
              <a:gd name="connsiteY6" fmla="*/ 108854 h 2395949"/>
              <a:gd name="connsiteX7" fmla="*/ 108854 w 2650028"/>
              <a:gd name="connsiteY7" fmla="*/ 0 h 23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028" h="2395949">
                <a:moveTo>
                  <a:pt x="2541174" y="0"/>
                </a:move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2"/>
          </a:solidFill>
          <a:ln w="12792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7" name="Bild 9">
            <a:extLst>
              <a:ext uri="{FF2B5EF4-FFF2-40B4-BE49-F238E27FC236}">
                <a16:creationId xmlns:a16="http://schemas.microsoft.com/office/drawing/2014/main" id="{D8867DE0-97DF-A700-95CF-ACA629C0A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8699" y="2335287"/>
            <a:ext cx="2650028" cy="2395949"/>
          </a:xfrm>
          <a:custGeom>
            <a:avLst/>
            <a:gdLst>
              <a:gd name="connsiteX0" fmla="*/ 2541174 w 2650028"/>
              <a:gd name="connsiteY0" fmla="*/ 0 h 2395949"/>
              <a:gd name="connsiteX1" fmla="*/ 2650029 w 2650028"/>
              <a:gd name="connsiteY1" fmla="*/ 108854 h 2395949"/>
              <a:gd name="connsiteX2" fmla="*/ 2650029 w 2650028"/>
              <a:gd name="connsiteY2" fmla="*/ 2287095 h 2395949"/>
              <a:gd name="connsiteX3" fmla="*/ 2541174 w 2650028"/>
              <a:gd name="connsiteY3" fmla="*/ 2395950 h 2395949"/>
              <a:gd name="connsiteX4" fmla="*/ 108854 w 2650028"/>
              <a:gd name="connsiteY4" fmla="*/ 2395950 h 2395949"/>
              <a:gd name="connsiteX5" fmla="*/ 0 w 2650028"/>
              <a:gd name="connsiteY5" fmla="*/ 2287095 h 2395949"/>
              <a:gd name="connsiteX6" fmla="*/ 0 w 2650028"/>
              <a:gd name="connsiteY6" fmla="*/ 108854 h 2395949"/>
              <a:gd name="connsiteX7" fmla="*/ 108854 w 2650028"/>
              <a:gd name="connsiteY7" fmla="*/ 0 h 23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028" h="2395949">
                <a:moveTo>
                  <a:pt x="2541174" y="0"/>
                </a:move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2"/>
          </a:solidFill>
          <a:ln w="12792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8" name="Bild 9">
            <a:extLst>
              <a:ext uri="{FF2B5EF4-FFF2-40B4-BE49-F238E27FC236}">
                <a16:creationId xmlns:a16="http://schemas.microsoft.com/office/drawing/2014/main" id="{C70A731E-6B33-849B-839D-0C714AA36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65710" y="2335287"/>
            <a:ext cx="2650028" cy="2395949"/>
          </a:xfrm>
          <a:custGeom>
            <a:avLst/>
            <a:gdLst>
              <a:gd name="connsiteX0" fmla="*/ 2541174 w 2650028"/>
              <a:gd name="connsiteY0" fmla="*/ 0 h 2395949"/>
              <a:gd name="connsiteX1" fmla="*/ 2650029 w 2650028"/>
              <a:gd name="connsiteY1" fmla="*/ 108854 h 2395949"/>
              <a:gd name="connsiteX2" fmla="*/ 2650029 w 2650028"/>
              <a:gd name="connsiteY2" fmla="*/ 2287095 h 2395949"/>
              <a:gd name="connsiteX3" fmla="*/ 2541174 w 2650028"/>
              <a:gd name="connsiteY3" fmla="*/ 2395950 h 2395949"/>
              <a:gd name="connsiteX4" fmla="*/ 108854 w 2650028"/>
              <a:gd name="connsiteY4" fmla="*/ 2395950 h 2395949"/>
              <a:gd name="connsiteX5" fmla="*/ 0 w 2650028"/>
              <a:gd name="connsiteY5" fmla="*/ 2287095 h 2395949"/>
              <a:gd name="connsiteX6" fmla="*/ 0 w 2650028"/>
              <a:gd name="connsiteY6" fmla="*/ 108854 h 2395949"/>
              <a:gd name="connsiteX7" fmla="*/ 108854 w 2650028"/>
              <a:gd name="connsiteY7" fmla="*/ 0 h 23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028" h="2395949">
                <a:moveTo>
                  <a:pt x="2541174" y="0"/>
                </a:move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2"/>
          </a:solidFill>
          <a:ln w="12792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9EA25A2E-D1F2-348C-53CB-4FB07484788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675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21" name="Bild 9">
            <a:extLst>
              <a:ext uri="{FF2B5EF4-FFF2-40B4-BE49-F238E27FC236}">
                <a16:creationId xmlns:a16="http://schemas.microsoft.com/office/drawing/2014/main" id="{73EBF0C0-EB26-D849-DD14-E47CA507A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74675" y="2325687"/>
            <a:ext cx="2650028" cy="2395949"/>
          </a:xfrm>
          <a:custGeom>
            <a:avLst/>
            <a:gdLst>
              <a:gd name="connsiteX0" fmla="*/ 2541174 w 2650028"/>
              <a:gd name="connsiteY0" fmla="*/ 0 h 2395949"/>
              <a:gd name="connsiteX1" fmla="*/ 2650029 w 2650028"/>
              <a:gd name="connsiteY1" fmla="*/ 108854 h 2395949"/>
              <a:gd name="connsiteX2" fmla="*/ 2650029 w 2650028"/>
              <a:gd name="connsiteY2" fmla="*/ 2287095 h 2395949"/>
              <a:gd name="connsiteX3" fmla="*/ 2541174 w 2650028"/>
              <a:gd name="connsiteY3" fmla="*/ 2395950 h 2395949"/>
              <a:gd name="connsiteX4" fmla="*/ 108854 w 2650028"/>
              <a:gd name="connsiteY4" fmla="*/ 2395950 h 2395949"/>
              <a:gd name="connsiteX5" fmla="*/ 0 w 2650028"/>
              <a:gd name="connsiteY5" fmla="*/ 2287095 h 2395949"/>
              <a:gd name="connsiteX6" fmla="*/ 0 w 2650028"/>
              <a:gd name="connsiteY6" fmla="*/ 108854 h 2395949"/>
              <a:gd name="connsiteX7" fmla="*/ 108854 w 2650028"/>
              <a:gd name="connsiteY7" fmla="*/ 0 h 23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028" h="2395949">
                <a:moveTo>
                  <a:pt x="2541174" y="0"/>
                </a:move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2"/>
          </a:solidFill>
          <a:ln w="12792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2" name="Platshållare för text 19">
            <a:extLst>
              <a:ext uri="{FF2B5EF4-FFF2-40B4-BE49-F238E27FC236}">
                <a16:creationId xmlns:a16="http://schemas.microsoft.com/office/drawing/2014/main" id="{DB1D06B0-0AAF-6E8F-C706-EEE7D5A443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72177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23" name="Platshållare för text 19">
            <a:extLst>
              <a:ext uri="{FF2B5EF4-FFF2-40B4-BE49-F238E27FC236}">
                <a16:creationId xmlns:a16="http://schemas.microsoft.com/office/drawing/2014/main" id="{7E0D2797-EB41-9357-8EE1-11B009B086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69189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24" name="Platshållare för text 19">
            <a:extLst>
              <a:ext uri="{FF2B5EF4-FFF2-40B4-BE49-F238E27FC236}">
                <a16:creationId xmlns:a16="http://schemas.microsoft.com/office/drawing/2014/main" id="{C7679B23-0424-5328-837B-9EF6B48C53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66200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3850907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yra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11041063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12" name="Bild 9">
            <a:extLst>
              <a:ext uri="{FF2B5EF4-FFF2-40B4-BE49-F238E27FC236}">
                <a16:creationId xmlns:a16="http://schemas.microsoft.com/office/drawing/2014/main" id="{56EC11DC-C6A8-F6DB-461B-9C5684480A1D}"/>
              </a:ext>
            </a:extLst>
          </p:cNvPr>
          <p:cNvSpPr/>
          <p:nvPr/>
        </p:nvSpPr>
        <p:spPr>
          <a:xfrm>
            <a:off x="574675" y="2335287"/>
            <a:ext cx="2650028" cy="2395949"/>
          </a:xfrm>
          <a:custGeom>
            <a:avLst/>
            <a:gdLst>
              <a:gd name="connsiteX0" fmla="*/ 2541174 w 2650028"/>
              <a:gd name="connsiteY0" fmla="*/ 0 h 2395949"/>
              <a:gd name="connsiteX1" fmla="*/ 2650029 w 2650028"/>
              <a:gd name="connsiteY1" fmla="*/ 108854 h 2395949"/>
              <a:gd name="connsiteX2" fmla="*/ 2650029 w 2650028"/>
              <a:gd name="connsiteY2" fmla="*/ 2287095 h 2395949"/>
              <a:gd name="connsiteX3" fmla="*/ 2541174 w 2650028"/>
              <a:gd name="connsiteY3" fmla="*/ 2395950 h 2395949"/>
              <a:gd name="connsiteX4" fmla="*/ 108854 w 2650028"/>
              <a:gd name="connsiteY4" fmla="*/ 2395950 h 2395949"/>
              <a:gd name="connsiteX5" fmla="*/ 0 w 2650028"/>
              <a:gd name="connsiteY5" fmla="*/ 2287095 h 2395949"/>
              <a:gd name="connsiteX6" fmla="*/ 0 w 2650028"/>
              <a:gd name="connsiteY6" fmla="*/ 108854 h 2395949"/>
              <a:gd name="connsiteX7" fmla="*/ 108854 w 2650028"/>
              <a:gd name="connsiteY7" fmla="*/ 0 h 23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028" h="2395949">
                <a:moveTo>
                  <a:pt x="2541174" y="0"/>
                </a:move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2"/>
          </a:solidFill>
          <a:ln w="12792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9EA25A2E-D1F2-348C-53CB-4FB07484788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675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22" name="Platshållare för text 19">
            <a:extLst>
              <a:ext uri="{FF2B5EF4-FFF2-40B4-BE49-F238E27FC236}">
                <a16:creationId xmlns:a16="http://schemas.microsoft.com/office/drawing/2014/main" id="{DB1D06B0-0AAF-6E8F-C706-EEE7D5A443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72177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23" name="Platshållare för text 19">
            <a:extLst>
              <a:ext uri="{FF2B5EF4-FFF2-40B4-BE49-F238E27FC236}">
                <a16:creationId xmlns:a16="http://schemas.microsoft.com/office/drawing/2014/main" id="{7E0D2797-EB41-9357-8EE1-11B009B086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69189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24" name="Platshållare för text 19">
            <a:extLst>
              <a:ext uri="{FF2B5EF4-FFF2-40B4-BE49-F238E27FC236}">
                <a16:creationId xmlns:a16="http://schemas.microsoft.com/office/drawing/2014/main" id="{C7679B23-0424-5328-837B-9EF6B48C53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66200" y="4881563"/>
            <a:ext cx="2649538" cy="708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303F565-D9A7-93A4-5CC2-568BB04E3405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BC720675-D440-4C26-BA68-727F8C5F8297}" type="datetime1">
              <a:rPr lang="sv-SE" smtClean="0"/>
              <a:t>2025-09-12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C0626D1-3A9C-E56D-2BB7-A4324A904A0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429770B-9F2C-A978-9F0B-6E25B451C94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877999A1-8DDC-3BEB-9D81-8F7A987182B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74675" y="2325687"/>
            <a:ext cx="2650029" cy="2395950"/>
          </a:xfrm>
          <a:custGeom>
            <a:avLst/>
            <a:gdLst>
              <a:gd name="connsiteX0" fmla="*/ 108854 w 2650029"/>
              <a:gd name="connsiteY0" fmla="*/ 0 h 2395950"/>
              <a:gd name="connsiteX1" fmla="*/ 2541174 w 2650029"/>
              <a:gd name="connsiteY1" fmla="*/ 0 h 2395950"/>
              <a:gd name="connsiteX2" fmla="*/ 2650029 w 2650029"/>
              <a:gd name="connsiteY2" fmla="*/ 108854 h 2395950"/>
              <a:gd name="connsiteX3" fmla="*/ 2650029 w 2650029"/>
              <a:gd name="connsiteY3" fmla="*/ 2287095 h 2395950"/>
              <a:gd name="connsiteX4" fmla="*/ 2541174 w 2650029"/>
              <a:gd name="connsiteY4" fmla="*/ 2395950 h 2395950"/>
              <a:gd name="connsiteX5" fmla="*/ 108854 w 2650029"/>
              <a:gd name="connsiteY5" fmla="*/ 2395950 h 2395950"/>
              <a:gd name="connsiteX6" fmla="*/ 0 w 2650029"/>
              <a:gd name="connsiteY6" fmla="*/ 2287095 h 2395950"/>
              <a:gd name="connsiteX7" fmla="*/ 0 w 2650029"/>
              <a:gd name="connsiteY7" fmla="*/ 108854 h 2395950"/>
              <a:gd name="connsiteX8" fmla="*/ 108854 w 2650029"/>
              <a:gd name="connsiteY8" fmla="*/ 0 h 239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0029" h="2395950">
                <a:moveTo>
                  <a:pt x="108854" y="0"/>
                </a:moveTo>
                <a:lnTo>
                  <a:pt x="2541174" y="0"/>
                </a:ln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Infoga bild</a:t>
            </a:r>
          </a:p>
        </p:txBody>
      </p:sp>
      <p:sp>
        <p:nvSpPr>
          <p:cNvPr id="27" name="Platshållare för bild 26">
            <a:extLst>
              <a:ext uri="{FF2B5EF4-FFF2-40B4-BE49-F238E27FC236}">
                <a16:creationId xmlns:a16="http://schemas.microsoft.com/office/drawing/2014/main" id="{0EFC88F2-DCD4-C47F-C6BB-6A9FD4043C6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371687" y="2335286"/>
            <a:ext cx="2650029" cy="2395950"/>
          </a:xfrm>
          <a:custGeom>
            <a:avLst/>
            <a:gdLst>
              <a:gd name="connsiteX0" fmla="*/ 108854 w 2650029"/>
              <a:gd name="connsiteY0" fmla="*/ 0 h 2395950"/>
              <a:gd name="connsiteX1" fmla="*/ 2541174 w 2650029"/>
              <a:gd name="connsiteY1" fmla="*/ 0 h 2395950"/>
              <a:gd name="connsiteX2" fmla="*/ 2650029 w 2650029"/>
              <a:gd name="connsiteY2" fmla="*/ 108854 h 2395950"/>
              <a:gd name="connsiteX3" fmla="*/ 2650029 w 2650029"/>
              <a:gd name="connsiteY3" fmla="*/ 2287095 h 2395950"/>
              <a:gd name="connsiteX4" fmla="*/ 2541174 w 2650029"/>
              <a:gd name="connsiteY4" fmla="*/ 2395950 h 2395950"/>
              <a:gd name="connsiteX5" fmla="*/ 108854 w 2650029"/>
              <a:gd name="connsiteY5" fmla="*/ 2395950 h 2395950"/>
              <a:gd name="connsiteX6" fmla="*/ 0 w 2650029"/>
              <a:gd name="connsiteY6" fmla="*/ 2287095 h 2395950"/>
              <a:gd name="connsiteX7" fmla="*/ 0 w 2650029"/>
              <a:gd name="connsiteY7" fmla="*/ 108854 h 2395950"/>
              <a:gd name="connsiteX8" fmla="*/ 108854 w 2650029"/>
              <a:gd name="connsiteY8" fmla="*/ 0 h 239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0029" h="2395950">
                <a:moveTo>
                  <a:pt x="108854" y="0"/>
                </a:moveTo>
                <a:lnTo>
                  <a:pt x="2541174" y="0"/>
                </a:ln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Infoga bild</a:t>
            </a:r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E177BD08-2182-2870-4F46-E03CE84E699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168699" y="2335286"/>
            <a:ext cx="2650029" cy="2395950"/>
          </a:xfrm>
          <a:custGeom>
            <a:avLst/>
            <a:gdLst>
              <a:gd name="connsiteX0" fmla="*/ 108854 w 2650029"/>
              <a:gd name="connsiteY0" fmla="*/ 0 h 2395950"/>
              <a:gd name="connsiteX1" fmla="*/ 2541174 w 2650029"/>
              <a:gd name="connsiteY1" fmla="*/ 0 h 2395950"/>
              <a:gd name="connsiteX2" fmla="*/ 2650029 w 2650029"/>
              <a:gd name="connsiteY2" fmla="*/ 108854 h 2395950"/>
              <a:gd name="connsiteX3" fmla="*/ 2650029 w 2650029"/>
              <a:gd name="connsiteY3" fmla="*/ 2287095 h 2395950"/>
              <a:gd name="connsiteX4" fmla="*/ 2541174 w 2650029"/>
              <a:gd name="connsiteY4" fmla="*/ 2395950 h 2395950"/>
              <a:gd name="connsiteX5" fmla="*/ 108854 w 2650029"/>
              <a:gd name="connsiteY5" fmla="*/ 2395950 h 2395950"/>
              <a:gd name="connsiteX6" fmla="*/ 0 w 2650029"/>
              <a:gd name="connsiteY6" fmla="*/ 2287095 h 2395950"/>
              <a:gd name="connsiteX7" fmla="*/ 0 w 2650029"/>
              <a:gd name="connsiteY7" fmla="*/ 108854 h 2395950"/>
              <a:gd name="connsiteX8" fmla="*/ 108854 w 2650029"/>
              <a:gd name="connsiteY8" fmla="*/ 0 h 239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0029" h="2395950">
                <a:moveTo>
                  <a:pt x="108854" y="0"/>
                </a:moveTo>
                <a:lnTo>
                  <a:pt x="2541174" y="0"/>
                </a:ln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Infoga bild</a:t>
            </a:r>
          </a:p>
        </p:txBody>
      </p:sp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1F3E3FEC-2F65-6352-ED46-41ACB488587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965710" y="2335287"/>
            <a:ext cx="2650029" cy="2395950"/>
          </a:xfrm>
          <a:custGeom>
            <a:avLst/>
            <a:gdLst>
              <a:gd name="connsiteX0" fmla="*/ 108854 w 2650029"/>
              <a:gd name="connsiteY0" fmla="*/ 0 h 2395950"/>
              <a:gd name="connsiteX1" fmla="*/ 2541174 w 2650029"/>
              <a:gd name="connsiteY1" fmla="*/ 0 h 2395950"/>
              <a:gd name="connsiteX2" fmla="*/ 2650029 w 2650029"/>
              <a:gd name="connsiteY2" fmla="*/ 108854 h 2395950"/>
              <a:gd name="connsiteX3" fmla="*/ 2650029 w 2650029"/>
              <a:gd name="connsiteY3" fmla="*/ 2287095 h 2395950"/>
              <a:gd name="connsiteX4" fmla="*/ 2541174 w 2650029"/>
              <a:gd name="connsiteY4" fmla="*/ 2395950 h 2395950"/>
              <a:gd name="connsiteX5" fmla="*/ 108854 w 2650029"/>
              <a:gd name="connsiteY5" fmla="*/ 2395950 h 2395950"/>
              <a:gd name="connsiteX6" fmla="*/ 0 w 2650029"/>
              <a:gd name="connsiteY6" fmla="*/ 2287095 h 2395950"/>
              <a:gd name="connsiteX7" fmla="*/ 0 w 2650029"/>
              <a:gd name="connsiteY7" fmla="*/ 108854 h 2395950"/>
              <a:gd name="connsiteX8" fmla="*/ 108854 w 2650029"/>
              <a:gd name="connsiteY8" fmla="*/ 0 h 239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0029" h="2395950">
                <a:moveTo>
                  <a:pt x="108854" y="0"/>
                </a:moveTo>
                <a:lnTo>
                  <a:pt x="2541174" y="0"/>
                </a:lnTo>
                <a:cubicBezTo>
                  <a:pt x="2601293" y="0"/>
                  <a:pt x="2650029" y="48736"/>
                  <a:pt x="2650029" y="108854"/>
                </a:cubicBezTo>
                <a:lnTo>
                  <a:pt x="2650029" y="2287095"/>
                </a:lnTo>
                <a:cubicBezTo>
                  <a:pt x="2650029" y="2347214"/>
                  <a:pt x="2601293" y="2395950"/>
                  <a:pt x="2541174" y="2395950"/>
                </a:cubicBezTo>
                <a:lnTo>
                  <a:pt x="108854" y="2395950"/>
                </a:lnTo>
                <a:cubicBezTo>
                  <a:pt x="48736" y="2395950"/>
                  <a:pt x="0" y="2347214"/>
                  <a:pt x="0" y="2287095"/>
                </a:cubicBezTo>
                <a:lnTo>
                  <a:pt x="0" y="108854"/>
                </a:lnTo>
                <a:cubicBezTo>
                  <a:pt x="0" y="48736"/>
                  <a:pt x="48736" y="0"/>
                  <a:pt x="10885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1569463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9">
            <a:extLst>
              <a:ext uri="{FF2B5EF4-FFF2-40B4-BE49-F238E27FC236}">
                <a16:creationId xmlns:a16="http://schemas.microsoft.com/office/drawing/2014/main" id="{48B994B1-F7DF-4910-0D54-363240F6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675" y="503238"/>
            <a:ext cx="11041200" cy="5551200"/>
          </a:xfrm>
          <a:custGeom>
            <a:avLst/>
            <a:gdLst>
              <a:gd name="connsiteX0" fmla="*/ 10866400 w 11046462"/>
              <a:gd name="connsiteY0" fmla="*/ 0 h 5540894"/>
              <a:gd name="connsiteX1" fmla="*/ 11046462 w 11046462"/>
              <a:gd name="connsiteY1" fmla="*/ 180063 h 5540894"/>
              <a:gd name="connsiteX2" fmla="*/ 11046462 w 11046462"/>
              <a:gd name="connsiteY2" fmla="*/ 5360832 h 5540894"/>
              <a:gd name="connsiteX3" fmla="*/ 10866400 w 11046462"/>
              <a:gd name="connsiteY3" fmla="*/ 5540895 h 5540894"/>
              <a:gd name="connsiteX4" fmla="*/ 180063 w 11046462"/>
              <a:gd name="connsiteY4" fmla="*/ 5540895 h 5540894"/>
              <a:gd name="connsiteX5" fmla="*/ 0 w 11046462"/>
              <a:gd name="connsiteY5" fmla="*/ 5360832 h 5540894"/>
              <a:gd name="connsiteX6" fmla="*/ 0 w 11046462"/>
              <a:gd name="connsiteY6" fmla="*/ 180062 h 5540894"/>
              <a:gd name="connsiteX7" fmla="*/ 180063 w 11046462"/>
              <a:gd name="connsiteY7" fmla="*/ 0 h 554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6462" h="5540894">
                <a:moveTo>
                  <a:pt x="10866400" y="0"/>
                </a:moveTo>
                <a:cubicBezTo>
                  <a:pt x="10965845" y="0"/>
                  <a:pt x="11046462" y="80617"/>
                  <a:pt x="11046462" y="180063"/>
                </a:cubicBezTo>
                <a:lnTo>
                  <a:pt x="11046462" y="5360832"/>
                </a:lnTo>
                <a:cubicBezTo>
                  <a:pt x="11046462" y="5460278"/>
                  <a:pt x="10965845" y="5540895"/>
                  <a:pt x="10866400" y="5540895"/>
                </a:cubicBezTo>
                <a:lnTo>
                  <a:pt x="180063" y="5540895"/>
                </a:lnTo>
                <a:cubicBezTo>
                  <a:pt x="80617" y="5540895"/>
                  <a:pt x="0" y="5460278"/>
                  <a:pt x="0" y="5360832"/>
                </a:cubicBezTo>
                <a:lnTo>
                  <a:pt x="0" y="180062"/>
                </a:lnTo>
                <a:cubicBezTo>
                  <a:pt x="0" y="80617"/>
                  <a:pt x="80617" y="0"/>
                  <a:pt x="180063" y="0"/>
                </a:cubicBezTo>
                <a:close/>
              </a:path>
            </a:pathLst>
          </a:custGeom>
          <a:solidFill>
            <a:schemeClr val="accent1"/>
          </a:solidFill>
          <a:ln w="1270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0B689D-8C51-E1FD-4C97-10C9290153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0" y="3429000"/>
            <a:ext cx="8344800" cy="2345400"/>
          </a:xfrm>
        </p:spPr>
        <p:txBody>
          <a:bodyPr anchor="b"/>
          <a:lstStyle>
            <a:lvl1pPr algn="l">
              <a:defRPr sz="7000">
                <a:solidFill>
                  <a:schemeClr val="bg1"/>
                </a:solidFill>
              </a:defRPr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775D-B0AF-7B27-5B4B-E734F79B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2147-63C8-42D4-A4C2-6C203755AFEA}" type="datetime1">
              <a:rPr lang="sv-SE" smtClean="0"/>
              <a:t>2025-09-12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533821-A31D-0505-F2E5-BDF5C82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F05DED-C69B-04D8-6AD1-2C7CC90B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9076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9">
            <a:extLst>
              <a:ext uri="{FF2B5EF4-FFF2-40B4-BE49-F238E27FC236}">
                <a16:creationId xmlns:a16="http://schemas.microsoft.com/office/drawing/2014/main" id="{48B994B1-F7DF-4910-0D54-363240F6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675" y="503238"/>
            <a:ext cx="11041200" cy="5551200"/>
          </a:xfrm>
          <a:custGeom>
            <a:avLst/>
            <a:gdLst>
              <a:gd name="connsiteX0" fmla="*/ 10866400 w 11046462"/>
              <a:gd name="connsiteY0" fmla="*/ 0 h 5540894"/>
              <a:gd name="connsiteX1" fmla="*/ 11046462 w 11046462"/>
              <a:gd name="connsiteY1" fmla="*/ 180063 h 5540894"/>
              <a:gd name="connsiteX2" fmla="*/ 11046462 w 11046462"/>
              <a:gd name="connsiteY2" fmla="*/ 5360832 h 5540894"/>
              <a:gd name="connsiteX3" fmla="*/ 10866400 w 11046462"/>
              <a:gd name="connsiteY3" fmla="*/ 5540895 h 5540894"/>
              <a:gd name="connsiteX4" fmla="*/ 180063 w 11046462"/>
              <a:gd name="connsiteY4" fmla="*/ 5540895 h 5540894"/>
              <a:gd name="connsiteX5" fmla="*/ 0 w 11046462"/>
              <a:gd name="connsiteY5" fmla="*/ 5360832 h 5540894"/>
              <a:gd name="connsiteX6" fmla="*/ 0 w 11046462"/>
              <a:gd name="connsiteY6" fmla="*/ 180062 h 5540894"/>
              <a:gd name="connsiteX7" fmla="*/ 180063 w 11046462"/>
              <a:gd name="connsiteY7" fmla="*/ 0 h 554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6462" h="5540894">
                <a:moveTo>
                  <a:pt x="10866400" y="0"/>
                </a:moveTo>
                <a:cubicBezTo>
                  <a:pt x="10965845" y="0"/>
                  <a:pt x="11046462" y="80617"/>
                  <a:pt x="11046462" y="180063"/>
                </a:cubicBezTo>
                <a:lnTo>
                  <a:pt x="11046462" y="5360832"/>
                </a:lnTo>
                <a:cubicBezTo>
                  <a:pt x="11046462" y="5460278"/>
                  <a:pt x="10965845" y="5540895"/>
                  <a:pt x="10866400" y="5540895"/>
                </a:cubicBezTo>
                <a:lnTo>
                  <a:pt x="180063" y="5540895"/>
                </a:lnTo>
                <a:cubicBezTo>
                  <a:pt x="80617" y="5540895"/>
                  <a:pt x="0" y="5460278"/>
                  <a:pt x="0" y="5360832"/>
                </a:cubicBezTo>
                <a:lnTo>
                  <a:pt x="0" y="180062"/>
                </a:lnTo>
                <a:cubicBezTo>
                  <a:pt x="0" y="80617"/>
                  <a:pt x="80617" y="0"/>
                  <a:pt x="180063" y="0"/>
                </a:cubicBezTo>
                <a:close/>
              </a:path>
            </a:pathLst>
          </a:custGeom>
          <a:solidFill>
            <a:schemeClr val="bg2"/>
          </a:solidFill>
          <a:ln w="1270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0B689D-8C51-E1FD-4C97-10C9290153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0" y="3429000"/>
            <a:ext cx="8344800" cy="2345400"/>
          </a:xfrm>
        </p:spPr>
        <p:txBody>
          <a:bodyPr anchor="b"/>
          <a:lstStyle>
            <a:lvl1pPr algn="l">
              <a:defRPr sz="7000">
                <a:solidFill>
                  <a:schemeClr val="tx1"/>
                </a:solidFill>
              </a:defRPr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775D-B0AF-7B27-5B4B-E734F79B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2147-63C8-42D4-A4C2-6C203755AFEA}" type="datetime1">
              <a:rPr lang="sv-SE" smtClean="0"/>
              <a:t>2025-09-12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533821-A31D-0505-F2E5-BDF5C82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F05DED-C69B-04D8-6AD1-2C7CC90B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4919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775D-B0AF-7B27-5B4B-E734F79B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2147-63C8-42D4-A4C2-6C203755AFEA}" type="datetime1">
              <a:rPr lang="sv-SE" smtClean="0"/>
              <a:t>2025-09-12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533821-A31D-0505-F2E5-BDF5C82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F05DED-C69B-04D8-6AD1-2C7CC90B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6B68C174-B8D0-C2D4-7F46-BDC64AA3DF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4537" y="503238"/>
            <a:ext cx="11041200" cy="5549901"/>
          </a:xfrm>
          <a:custGeom>
            <a:avLst/>
            <a:gdLst>
              <a:gd name="connsiteX0" fmla="*/ 5487790 w 11041200"/>
              <a:gd name="connsiteY0" fmla="*/ 2929732 h 5549901"/>
              <a:gd name="connsiteX1" fmla="*/ 5533990 w 11041200"/>
              <a:gd name="connsiteY1" fmla="*/ 2929732 h 5549901"/>
              <a:gd name="connsiteX2" fmla="*/ 5567356 w 11041200"/>
              <a:gd name="connsiteY2" fmla="*/ 2954970 h 5549901"/>
              <a:gd name="connsiteX3" fmla="*/ 5533990 w 11041200"/>
              <a:gd name="connsiteY3" fmla="*/ 2979354 h 5549901"/>
              <a:gd name="connsiteX4" fmla="*/ 5487790 w 11041200"/>
              <a:gd name="connsiteY4" fmla="*/ 2979354 h 5549901"/>
              <a:gd name="connsiteX5" fmla="*/ 4436756 w 11041200"/>
              <a:gd name="connsiteY5" fmla="*/ 2867705 h 5549901"/>
              <a:gd name="connsiteX6" fmla="*/ 4436759 w 11041200"/>
              <a:gd name="connsiteY6" fmla="*/ 2867705 h 5549901"/>
              <a:gd name="connsiteX7" fmla="*/ 4438041 w 11041200"/>
              <a:gd name="connsiteY7" fmla="*/ 2867705 h 5549901"/>
              <a:gd name="connsiteX8" fmla="*/ 4465417 w 11041200"/>
              <a:gd name="connsiteY8" fmla="*/ 2936148 h 5549901"/>
              <a:gd name="connsiteX9" fmla="*/ 4409807 w 11041200"/>
              <a:gd name="connsiteY9" fmla="*/ 2936148 h 5549901"/>
              <a:gd name="connsiteX10" fmla="*/ 5487790 w 11041200"/>
              <a:gd name="connsiteY10" fmla="*/ 2855730 h 5549901"/>
              <a:gd name="connsiteX11" fmla="*/ 5530996 w 11041200"/>
              <a:gd name="connsiteY11" fmla="*/ 2855730 h 5549901"/>
              <a:gd name="connsiteX12" fmla="*/ 5561796 w 11041200"/>
              <a:gd name="connsiteY12" fmla="*/ 2879258 h 5549901"/>
              <a:gd name="connsiteX13" fmla="*/ 5530996 w 11041200"/>
              <a:gd name="connsiteY13" fmla="*/ 2902356 h 5549901"/>
              <a:gd name="connsiteX14" fmla="*/ 5487790 w 11041200"/>
              <a:gd name="connsiteY14" fmla="*/ 2902356 h 5549901"/>
              <a:gd name="connsiteX15" fmla="*/ 5306414 w 11041200"/>
              <a:gd name="connsiteY15" fmla="*/ 2855730 h 5549901"/>
              <a:gd name="connsiteX16" fmla="*/ 5348337 w 11041200"/>
              <a:gd name="connsiteY16" fmla="*/ 2855730 h 5549901"/>
              <a:gd name="connsiteX17" fmla="*/ 5386835 w 11041200"/>
              <a:gd name="connsiteY17" fmla="*/ 2884818 h 5549901"/>
              <a:gd name="connsiteX18" fmla="*/ 5348337 w 11041200"/>
              <a:gd name="connsiteY18" fmla="*/ 2913050 h 5549901"/>
              <a:gd name="connsiteX19" fmla="*/ 5306414 w 11041200"/>
              <a:gd name="connsiteY19" fmla="*/ 2913050 h 5549901"/>
              <a:gd name="connsiteX20" fmla="*/ 4581772 w 11041200"/>
              <a:gd name="connsiteY20" fmla="*/ 2855730 h 5549901"/>
              <a:gd name="connsiteX21" fmla="*/ 4623695 w 11041200"/>
              <a:gd name="connsiteY21" fmla="*/ 2855730 h 5549901"/>
              <a:gd name="connsiteX22" fmla="*/ 4662193 w 11041200"/>
              <a:gd name="connsiteY22" fmla="*/ 2884818 h 5549901"/>
              <a:gd name="connsiteX23" fmla="*/ 4623695 w 11041200"/>
              <a:gd name="connsiteY23" fmla="*/ 2913050 h 5549901"/>
              <a:gd name="connsiteX24" fmla="*/ 4581772 w 11041200"/>
              <a:gd name="connsiteY24" fmla="*/ 2913050 h 5549901"/>
              <a:gd name="connsiteX25" fmla="*/ 6045177 w 11041200"/>
              <a:gd name="connsiteY25" fmla="*/ 2855302 h 5549901"/>
              <a:gd name="connsiteX26" fmla="*/ 6075548 w 11041200"/>
              <a:gd name="connsiteY26" fmla="*/ 2855302 h 5549901"/>
              <a:gd name="connsiteX27" fmla="*/ 6135862 w 11041200"/>
              <a:gd name="connsiteY27" fmla="*/ 2917329 h 5549901"/>
              <a:gd name="connsiteX28" fmla="*/ 6075548 w 11041200"/>
              <a:gd name="connsiteY28" fmla="*/ 2979782 h 5549901"/>
              <a:gd name="connsiteX29" fmla="*/ 6045177 w 11041200"/>
              <a:gd name="connsiteY29" fmla="*/ 2979782 h 5549901"/>
              <a:gd name="connsiteX30" fmla="*/ 4764003 w 11041200"/>
              <a:gd name="connsiteY30" fmla="*/ 2855300 h 5549901"/>
              <a:gd name="connsiteX31" fmla="*/ 4794374 w 11041200"/>
              <a:gd name="connsiteY31" fmla="*/ 2855300 h 5549901"/>
              <a:gd name="connsiteX32" fmla="*/ 4854689 w 11041200"/>
              <a:gd name="connsiteY32" fmla="*/ 2917327 h 5549901"/>
              <a:gd name="connsiteX33" fmla="*/ 4794374 w 11041200"/>
              <a:gd name="connsiteY33" fmla="*/ 2979780 h 5549901"/>
              <a:gd name="connsiteX34" fmla="*/ 4764003 w 11041200"/>
              <a:gd name="connsiteY34" fmla="*/ 2979780 h 5549901"/>
              <a:gd name="connsiteX35" fmla="*/ 5152418 w 11041200"/>
              <a:gd name="connsiteY35" fmla="*/ 2854873 h 5549901"/>
              <a:gd name="connsiteX36" fmla="*/ 5207172 w 11041200"/>
              <a:gd name="connsiteY36" fmla="*/ 2917756 h 5549901"/>
              <a:gd name="connsiteX37" fmla="*/ 5152418 w 11041200"/>
              <a:gd name="connsiteY37" fmla="*/ 2980639 h 5549901"/>
              <a:gd name="connsiteX38" fmla="*/ 5097663 w 11041200"/>
              <a:gd name="connsiteY38" fmla="*/ 2917756 h 5549901"/>
              <a:gd name="connsiteX39" fmla="*/ 5152418 w 11041200"/>
              <a:gd name="connsiteY39" fmla="*/ 2854873 h 5549901"/>
              <a:gd name="connsiteX40" fmla="*/ 6009241 w 11041200"/>
              <a:gd name="connsiteY40" fmla="*/ 2826641 h 5549901"/>
              <a:gd name="connsiteX41" fmla="*/ 6009241 w 11041200"/>
              <a:gd name="connsiteY41" fmla="*/ 3008870 h 5549901"/>
              <a:gd name="connsiteX42" fmla="*/ 6078113 w 11041200"/>
              <a:gd name="connsiteY42" fmla="*/ 3008870 h 5549901"/>
              <a:gd name="connsiteX43" fmla="*/ 6173078 w 11041200"/>
              <a:gd name="connsiteY43" fmla="*/ 2917756 h 5549901"/>
              <a:gd name="connsiteX44" fmla="*/ 6078113 w 11041200"/>
              <a:gd name="connsiteY44" fmla="*/ 2826641 h 5549901"/>
              <a:gd name="connsiteX45" fmla="*/ 6358732 w 11041200"/>
              <a:gd name="connsiteY45" fmla="*/ 2826639 h 5549901"/>
              <a:gd name="connsiteX46" fmla="*/ 6358732 w 11041200"/>
              <a:gd name="connsiteY46" fmla="*/ 2856583 h 5549901"/>
              <a:gd name="connsiteX47" fmla="*/ 6423324 w 11041200"/>
              <a:gd name="connsiteY47" fmla="*/ 2856583 h 5549901"/>
              <a:gd name="connsiteX48" fmla="*/ 6423324 w 11041200"/>
              <a:gd name="connsiteY48" fmla="*/ 3008871 h 5549901"/>
              <a:gd name="connsiteX49" fmla="*/ 6459257 w 11041200"/>
              <a:gd name="connsiteY49" fmla="*/ 3008871 h 5549901"/>
              <a:gd name="connsiteX50" fmla="*/ 6459257 w 11041200"/>
              <a:gd name="connsiteY50" fmla="*/ 2856583 h 5549901"/>
              <a:gd name="connsiteX51" fmla="*/ 6524705 w 11041200"/>
              <a:gd name="connsiteY51" fmla="*/ 2856583 h 5549901"/>
              <a:gd name="connsiteX52" fmla="*/ 6524705 w 11041200"/>
              <a:gd name="connsiteY52" fmla="*/ 2826639 h 5549901"/>
              <a:gd name="connsiteX53" fmla="*/ 6200028 w 11041200"/>
              <a:gd name="connsiteY53" fmla="*/ 2826639 h 5549901"/>
              <a:gd name="connsiteX54" fmla="*/ 6200028 w 11041200"/>
              <a:gd name="connsiteY54" fmla="*/ 3008871 h 5549901"/>
              <a:gd name="connsiteX55" fmla="*/ 6336060 w 11041200"/>
              <a:gd name="connsiteY55" fmla="*/ 3008871 h 5549901"/>
              <a:gd name="connsiteX56" fmla="*/ 6336060 w 11041200"/>
              <a:gd name="connsiteY56" fmla="*/ 2978927 h 5549901"/>
              <a:gd name="connsiteX57" fmla="*/ 6235532 w 11041200"/>
              <a:gd name="connsiteY57" fmla="*/ 2978927 h 5549901"/>
              <a:gd name="connsiteX58" fmla="*/ 6235532 w 11041200"/>
              <a:gd name="connsiteY58" fmla="*/ 2930588 h 5549901"/>
              <a:gd name="connsiteX59" fmla="*/ 6312532 w 11041200"/>
              <a:gd name="connsiteY59" fmla="*/ 2930588 h 5549901"/>
              <a:gd name="connsiteX60" fmla="*/ 6312532 w 11041200"/>
              <a:gd name="connsiteY60" fmla="*/ 2901071 h 5549901"/>
              <a:gd name="connsiteX61" fmla="*/ 6235532 w 11041200"/>
              <a:gd name="connsiteY61" fmla="*/ 2901071 h 5549901"/>
              <a:gd name="connsiteX62" fmla="*/ 6235532 w 11041200"/>
              <a:gd name="connsiteY62" fmla="*/ 2856583 h 5549901"/>
              <a:gd name="connsiteX63" fmla="*/ 6333492 w 11041200"/>
              <a:gd name="connsiteY63" fmla="*/ 2856583 h 5549901"/>
              <a:gd name="connsiteX64" fmla="*/ 6333492 w 11041200"/>
              <a:gd name="connsiteY64" fmla="*/ 2826639 h 5549901"/>
              <a:gd name="connsiteX65" fmla="*/ 5818457 w 11041200"/>
              <a:gd name="connsiteY65" fmla="*/ 2826639 h 5549901"/>
              <a:gd name="connsiteX66" fmla="*/ 5818457 w 11041200"/>
              <a:gd name="connsiteY66" fmla="*/ 3008871 h 5549901"/>
              <a:gd name="connsiteX67" fmla="*/ 5851822 w 11041200"/>
              <a:gd name="connsiteY67" fmla="*/ 3008871 h 5549901"/>
              <a:gd name="connsiteX68" fmla="*/ 5851822 w 11041200"/>
              <a:gd name="connsiteY68" fmla="*/ 2880540 h 5549901"/>
              <a:gd name="connsiteX69" fmla="*/ 5945076 w 11041200"/>
              <a:gd name="connsiteY69" fmla="*/ 3008871 h 5549901"/>
              <a:gd name="connsiteX70" fmla="*/ 5974164 w 11041200"/>
              <a:gd name="connsiteY70" fmla="*/ 3008871 h 5549901"/>
              <a:gd name="connsiteX71" fmla="*/ 5974164 w 11041200"/>
              <a:gd name="connsiteY71" fmla="*/ 2826639 h 5549901"/>
              <a:gd name="connsiteX72" fmla="*/ 5940372 w 11041200"/>
              <a:gd name="connsiteY72" fmla="*/ 2826639 h 5549901"/>
              <a:gd name="connsiteX73" fmla="*/ 5940372 w 11041200"/>
              <a:gd name="connsiteY73" fmla="*/ 2948127 h 5549901"/>
              <a:gd name="connsiteX74" fmla="*/ 5854390 w 11041200"/>
              <a:gd name="connsiteY74" fmla="*/ 2826639 h 5549901"/>
              <a:gd name="connsiteX75" fmla="*/ 5629380 w 11041200"/>
              <a:gd name="connsiteY75" fmla="*/ 2826639 h 5549901"/>
              <a:gd name="connsiteX76" fmla="*/ 5629380 w 11041200"/>
              <a:gd name="connsiteY76" fmla="*/ 2937860 h 5549901"/>
              <a:gd name="connsiteX77" fmla="*/ 5707233 w 11041200"/>
              <a:gd name="connsiteY77" fmla="*/ 3012292 h 5549901"/>
              <a:gd name="connsiteX78" fmla="*/ 5707236 w 11041200"/>
              <a:gd name="connsiteY78" fmla="*/ 3012292 h 5549901"/>
              <a:gd name="connsiteX79" fmla="*/ 5785519 w 11041200"/>
              <a:gd name="connsiteY79" fmla="*/ 2937860 h 5549901"/>
              <a:gd name="connsiteX80" fmla="*/ 5785519 w 11041200"/>
              <a:gd name="connsiteY80" fmla="*/ 2826639 h 5549901"/>
              <a:gd name="connsiteX81" fmla="*/ 5749585 w 11041200"/>
              <a:gd name="connsiteY81" fmla="*/ 2826639 h 5549901"/>
              <a:gd name="connsiteX82" fmla="*/ 5749585 w 11041200"/>
              <a:gd name="connsiteY82" fmla="*/ 2934436 h 5549901"/>
              <a:gd name="connsiteX83" fmla="*/ 5707236 w 11041200"/>
              <a:gd name="connsiteY83" fmla="*/ 2981919 h 5549901"/>
              <a:gd name="connsiteX84" fmla="*/ 5665313 w 11041200"/>
              <a:gd name="connsiteY84" fmla="*/ 2934010 h 5549901"/>
              <a:gd name="connsiteX85" fmla="*/ 5665313 w 11041200"/>
              <a:gd name="connsiteY85" fmla="*/ 2826639 h 5549901"/>
              <a:gd name="connsiteX86" fmla="*/ 5452713 w 11041200"/>
              <a:gd name="connsiteY86" fmla="*/ 2826639 h 5549901"/>
              <a:gd name="connsiteX87" fmla="*/ 5452713 w 11041200"/>
              <a:gd name="connsiteY87" fmla="*/ 3008868 h 5549901"/>
              <a:gd name="connsiteX88" fmla="*/ 5538268 w 11041200"/>
              <a:gd name="connsiteY88" fmla="*/ 3008868 h 5549901"/>
              <a:gd name="connsiteX89" fmla="*/ 5604572 w 11041200"/>
              <a:gd name="connsiteY89" fmla="*/ 2958820 h 5549901"/>
              <a:gd name="connsiteX90" fmla="*/ 5565644 w 11041200"/>
              <a:gd name="connsiteY90" fmla="*/ 2914332 h 5549901"/>
              <a:gd name="connsiteX91" fmla="*/ 5599009 w 11041200"/>
              <a:gd name="connsiteY91" fmla="*/ 2876260 h 5549901"/>
              <a:gd name="connsiteX92" fmla="*/ 5533561 w 11041200"/>
              <a:gd name="connsiteY92" fmla="*/ 2826639 h 5549901"/>
              <a:gd name="connsiteX93" fmla="*/ 5270910 w 11041200"/>
              <a:gd name="connsiteY93" fmla="*/ 2826639 h 5549901"/>
              <a:gd name="connsiteX94" fmla="*/ 5270910 w 11041200"/>
              <a:gd name="connsiteY94" fmla="*/ 3008868 h 5549901"/>
              <a:gd name="connsiteX95" fmla="*/ 5306414 w 11041200"/>
              <a:gd name="connsiteY95" fmla="*/ 3008868 h 5549901"/>
              <a:gd name="connsiteX96" fmla="*/ 5306414 w 11041200"/>
              <a:gd name="connsiteY96" fmla="*/ 2941282 h 5549901"/>
              <a:gd name="connsiteX97" fmla="*/ 5349190 w 11041200"/>
              <a:gd name="connsiteY97" fmla="*/ 2941282 h 5549901"/>
              <a:gd name="connsiteX98" fmla="*/ 5380846 w 11041200"/>
              <a:gd name="connsiteY98" fmla="*/ 2971226 h 5549901"/>
              <a:gd name="connsiteX99" fmla="*/ 5388545 w 11041200"/>
              <a:gd name="connsiteY99" fmla="*/ 3008868 h 5549901"/>
              <a:gd name="connsiteX100" fmla="*/ 5425334 w 11041200"/>
              <a:gd name="connsiteY100" fmla="*/ 3008868 h 5549901"/>
              <a:gd name="connsiteX101" fmla="*/ 5415923 w 11041200"/>
              <a:gd name="connsiteY101" fmla="*/ 2966092 h 5549901"/>
              <a:gd name="connsiteX102" fmla="*/ 5382558 w 11041200"/>
              <a:gd name="connsiteY102" fmla="*/ 2928450 h 5549901"/>
              <a:gd name="connsiteX103" fmla="*/ 5422769 w 11041200"/>
              <a:gd name="connsiteY103" fmla="*/ 2882250 h 5549901"/>
              <a:gd name="connsiteX104" fmla="*/ 5353470 w 11041200"/>
              <a:gd name="connsiteY104" fmla="*/ 2826639 h 5549901"/>
              <a:gd name="connsiteX105" fmla="*/ 4918855 w 11041200"/>
              <a:gd name="connsiteY105" fmla="*/ 2826639 h 5549901"/>
              <a:gd name="connsiteX106" fmla="*/ 4918855 w 11041200"/>
              <a:gd name="connsiteY106" fmla="*/ 3008871 h 5549901"/>
              <a:gd name="connsiteX107" fmla="*/ 4954788 w 11041200"/>
              <a:gd name="connsiteY107" fmla="*/ 3008871 h 5549901"/>
              <a:gd name="connsiteX108" fmla="*/ 4954788 w 11041200"/>
              <a:gd name="connsiteY108" fmla="*/ 2934866 h 5549901"/>
              <a:gd name="connsiteX109" fmla="*/ 5027938 w 11041200"/>
              <a:gd name="connsiteY109" fmla="*/ 2934866 h 5549901"/>
              <a:gd name="connsiteX110" fmla="*/ 5027938 w 11041200"/>
              <a:gd name="connsiteY110" fmla="*/ 2905351 h 5549901"/>
              <a:gd name="connsiteX111" fmla="*/ 4954788 w 11041200"/>
              <a:gd name="connsiteY111" fmla="*/ 2905351 h 5549901"/>
              <a:gd name="connsiteX112" fmla="*/ 4954788 w 11041200"/>
              <a:gd name="connsiteY112" fmla="*/ 2856583 h 5549901"/>
              <a:gd name="connsiteX113" fmla="*/ 5049324 w 11041200"/>
              <a:gd name="connsiteY113" fmla="*/ 2856583 h 5549901"/>
              <a:gd name="connsiteX114" fmla="*/ 5049324 w 11041200"/>
              <a:gd name="connsiteY114" fmla="*/ 2826639 h 5549901"/>
              <a:gd name="connsiteX115" fmla="*/ 4728070 w 11041200"/>
              <a:gd name="connsiteY115" fmla="*/ 2826639 h 5549901"/>
              <a:gd name="connsiteX116" fmla="*/ 4728070 w 11041200"/>
              <a:gd name="connsiteY116" fmla="*/ 3008868 h 5549901"/>
              <a:gd name="connsiteX117" fmla="*/ 4796942 w 11041200"/>
              <a:gd name="connsiteY117" fmla="*/ 3008868 h 5549901"/>
              <a:gd name="connsiteX118" fmla="*/ 4891907 w 11041200"/>
              <a:gd name="connsiteY118" fmla="*/ 2917754 h 5549901"/>
              <a:gd name="connsiteX119" fmla="*/ 4796942 w 11041200"/>
              <a:gd name="connsiteY119" fmla="*/ 2826639 h 5549901"/>
              <a:gd name="connsiteX120" fmla="*/ 4546268 w 11041200"/>
              <a:gd name="connsiteY120" fmla="*/ 2826639 h 5549901"/>
              <a:gd name="connsiteX121" fmla="*/ 4546268 w 11041200"/>
              <a:gd name="connsiteY121" fmla="*/ 3008868 h 5549901"/>
              <a:gd name="connsiteX122" fmla="*/ 4581772 w 11041200"/>
              <a:gd name="connsiteY122" fmla="*/ 3008868 h 5549901"/>
              <a:gd name="connsiteX123" fmla="*/ 4581772 w 11041200"/>
              <a:gd name="connsiteY123" fmla="*/ 2941708 h 5549901"/>
              <a:gd name="connsiteX124" fmla="*/ 4624548 w 11041200"/>
              <a:gd name="connsiteY124" fmla="*/ 2941708 h 5549901"/>
              <a:gd name="connsiteX125" fmla="*/ 4656204 w 11041200"/>
              <a:gd name="connsiteY125" fmla="*/ 2971652 h 5549901"/>
              <a:gd name="connsiteX126" fmla="*/ 4663903 w 11041200"/>
              <a:gd name="connsiteY126" fmla="*/ 3009295 h 5549901"/>
              <a:gd name="connsiteX127" fmla="*/ 4700692 w 11041200"/>
              <a:gd name="connsiteY127" fmla="*/ 3009295 h 5549901"/>
              <a:gd name="connsiteX128" fmla="*/ 4691281 w 11041200"/>
              <a:gd name="connsiteY128" fmla="*/ 2966519 h 5549901"/>
              <a:gd name="connsiteX129" fmla="*/ 4657916 w 11041200"/>
              <a:gd name="connsiteY129" fmla="*/ 2928876 h 5549901"/>
              <a:gd name="connsiteX130" fmla="*/ 4698127 w 11041200"/>
              <a:gd name="connsiteY130" fmla="*/ 2882676 h 5549901"/>
              <a:gd name="connsiteX131" fmla="*/ 4698127 w 11041200"/>
              <a:gd name="connsiteY131" fmla="*/ 2882250 h 5549901"/>
              <a:gd name="connsiteX132" fmla="*/ 4628828 w 11041200"/>
              <a:gd name="connsiteY132" fmla="*/ 2826639 h 5549901"/>
              <a:gd name="connsiteX133" fmla="*/ 4190791 w 11041200"/>
              <a:gd name="connsiteY133" fmla="*/ 2826639 h 5549901"/>
              <a:gd name="connsiteX134" fmla="*/ 4262655 w 11041200"/>
              <a:gd name="connsiteY134" fmla="*/ 3008871 h 5549901"/>
              <a:gd name="connsiteX135" fmla="*/ 4301154 w 11041200"/>
              <a:gd name="connsiteY135" fmla="*/ 3008871 h 5549901"/>
              <a:gd name="connsiteX136" fmla="*/ 4372594 w 11041200"/>
              <a:gd name="connsiteY136" fmla="*/ 2826639 h 5549901"/>
              <a:gd name="connsiteX137" fmla="*/ 4336660 w 11041200"/>
              <a:gd name="connsiteY137" fmla="*/ 2826639 h 5549901"/>
              <a:gd name="connsiteX138" fmla="*/ 4283615 w 11041200"/>
              <a:gd name="connsiteY138" fmla="*/ 2964810 h 5549901"/>
              <a:gd name="connsiteX139" fmla="*/ 4282332 w 11041200"/>
              <a:gd name="connsiteY139" fmla="*/ 2964810 h 5549901"/>
              <a:gd name="connsiteX140" fmla="*/ 4228434 w 11041200"/>
              <a:gd name="connsiteY140" fmla="*/ 2826639 h 5549901"/>
              <a:gd name="connsiteX141" fmla="*/ 4418364 w 11041200"/>
              <a:gd name="connsiteY141" fmla="*/ 2826212 h 5549901"/>
              <a:gd name="connsiteX142" fmla="*/ 4344788 w 11041200"/>
              <a:gd name="connsiteY142" fmla="*/ 3008441 h 5549901"/>
              <a:gd name="connsiteX143" fmla="*/ 4381148 w 11041200"/>
              <a:gd name="connsiteY143" fmla="*/ 3008441 h 5549901"/>
              <a:gd name="connsiteX144" fmla="*/ 4398687 w 11041200"/>
              <a:gd name="connsiteY144" fmla="*/ 2963527 h 5549901"/>
              <a:gd name="connsiteX145" fmla="*/ 4476113 w 11041200"/>
              <a:gd name="connsiteY145" fmla="*/ 2963527 h 5549901"/>
              <a:gd name="connsiteX146" fmla="*/ 4494508 w 11041200"/>
              <a:gd name="connsiteY146" fmla="*/ 3008441 h 5549901"/>
              <a:gd name="connsiteX147" fmla="*/ 4533007 w 11041200"/>
              <a:gd name="connsiteY147" fmla="*/ 3008441 h 5549901"/>
              <a:gd name="connsiteX148" fmla="*/ 4458575 w 11041200"/>
              <a:gd name="connsiteY148" fmla="*/ 2826212 h 5549901"/>
              <a:gd name="connsiteX149" fmla="*/ 5151988 w 11041200"/>
              <a:gd name="connsiteY149" fmla="*/ 2823220 h 5549901"/>
              <a:gd name="connsiteX150" fmla="*/ 5059591 w 11041200"/>
              <a:gd name="connsiteY150" fmla="*/ 2917756 h 5549901"/>
              <a:gd name="connsiteX151" fmla="*/ 5151988 w 11041200"/>
              <a:gd name="connsiteY151" fmla="*/ 3012292 h 5549901"/>
              <a:gd name="connsiteX152" fmla="*/ 5243959 w 11041200"/>
              <a:gd name="connsiteY152" fmla="*/ 2917756 h 5549901"/>
              <a:gd name="connsiteX153" fmla="*/ 5151988 w 11041200"/>
              <a:gd name="connsiteY153" fmla="*/ 2823220 h 5549901"/>
              <a:gd name="connsiteX154" fmla="*/ 5175518 w 11041200"/>
              <a:gd name="connsiteY154" fmla="*/ 2779156 h 5549901"/>
              <a:gd name="connsiteX155" fmla="*/ 5159262 w 11041200"/>
              <a:gd name="connsiteY155" fmla="*/ 2795412 h 5549901"/>
              <a:gd name="connsiteX156" fmla="*/ 5175518 w 11041200"/>
              <a:gd name="connsiteY156" fmla="*/ 2811668 h 5549901"/>
              <a:gd name="connsiteX157" fmla="*/ 5191774 w 11041200"/>
              <a:gd name="connsiteY157" fmla="*/ 2795412 h 5549901"/>
              <a:gd name="connsiteX158" fmla="*/ 5175518 w 11041200"/>
              <a:gd name="connsiteY158" fmla="*/ 2779156 h 5549901"/>
              <a:gd name="connsiteX159" fmla="*/ 5128033 w 11041200"/>
              <a:gd name="connsiteY159" fmla="*/ 2779156 h 5549901"/>
              <a:gd name="connsiteX160" fmla="*/ 5111777 w 11041200"/>
              <a:gd name="connsiteY160" fmla="*/ 2795412 h 5549901"/>
              <a:gd name="connsiteX161" fmla="*/ 5128033 w 11041200"/>
              <a:gd name="connsiteY161" fmla="*/ 2811668 h 5549901"/>
              <a:gd name="connsiteX162" fmla="*/ 5144289 w 11041200"/>
              <a:gd name="connsiteY162" fmla="*/ 2795412 h 5549901"/>
              <a:gd name="connsiteX163" fmla="*/ 5128033 w 11041200"/>
              <a:gd name="connsiteY163" fmla="*/ 2779156 h 5549901"/>
              <a:gd name="connsiteX164" fmla="*/ 4436758 w 11041200"/>
              <a:gd name="connsiteY164" fmla="*/ 2779156 h 5549901"/>
              <a:gd name="connsiteX165" fmla="*/ 4447881 w 11041200"/>
              <a:gd name="connsiteY165" fmla="*/ 2790279 h 5549901"/>
              <a:gd name="connsiteX166" fmla="*/ 4436758 w 11041200"/>
              <a:gd name="connsiteY166" fmla="*/ 2801401 h 5549901"/>
              <a:gd name="connsiteX167" fmla="*/ 4425636 w 11041200"/>
              <a:gd name="connsiteY167" fmla="*/ 2790279 h 5549901"/>
              <a:gd name="connsiteX168" fmla="*/ 4436758 w 11041200"/>
              <a:gd name="connsiteY168" fmla="*/ 2779156 h 5549901"/>
              <a:gd name="connsiteX169" fmla="*/ 4436758 w 11041200"/>
              <a:gd name="connsiteY169" fmla="*/ 2764612 h 5549901"/>
              <a:gd name="connsiteX170" fmla="*/ 4409809 w 11041200"/>
              <a:gd name="connsiteY170" fmla="*/ 2790279 h 5549901"/>
              <a:gd name="connsiteX171" fmla="*/ 4436758 w 11041200"/>
              <a:gd name="connsiteY171" fmla="*/ 2815945 h 5549901"/>
              <a:gd name="connsiteX172" fmla="*/ 4463708 w 11041200"/>
              <a:gd name="connsiteY172" fmla="*/ 2790279 h 5549901"/>
              <a:gd name="connsiteX173" fmla="*/ 4436758 w 11041200"/>
              <a:gd name="connsiteY173" fmla="*/ 2764612 h 5549901"/>
              <a:gd name="connsiteX174" fmla="*/ 5844124 w 11041200"/>
              <a:gd name="connsiteY174" fmla="*/ 1595090 h 5549901"/>
              <a:gd name="connsiteX175" fmla="*/ 5844124 w 11041200"/>
              <a:gd name="connsiteY175" fmla="*/ 2587090 h 5549901"/>
              <a:gd name="connsiteX176" fmla="*/ 6671004 w 11041200"/>
              <a:gd name="connsiteY176" fmla="*/ 2587090 h 5549901"/>
              <a:gd name="connsiteX177" fmla="*/ 6671004 w 11041200"/>
              <a:gd name="connsiteY177" fmla="*/ 3248423 h 5549901"/>
              <a:gd name="connsiteX178" fmla="*/ 5844124 w 11041200"/>
              <a:gd name="connsiteY178" fmla="*/ 3248423 h 5549901"/>
              <a:gd name="connsiteX179" fmla="*/ 5844124 w 11041200"/>
              <a:gd name="connsiteY179" fmla="*/ 4075303 h 5549901"/>
              <a:gd name="connsiteX180" fmla="*/ 5182791 w 11041200"/>
              <a:gd name="connsiteY180" fmla="*/ 4075303 h 5549901"/>
              <a:gd name="connsiteX181" fmla="*/ 5182791 w 11041200"/>
              <a:gd name="connsiteY181" fmla="*/ 3248423 h 5549901"/>
              <a:gd name="connsiteX182" fmla="*/ 4190791 w 11041200"/>
              <a:gd name="connsiteY182" fmla="*/ 3248423 h 5549901"/>
              <a:gd name="connsiteX183" fmla="*/ 4190791 w 11041200"/>
              <a:gd name="connsiteY183" fmla="*/ 3413970 h 5549901"/>
              <a:gd name="connsiteX184" fmla="*/ 5017242 w 11041200"/>
              <a:gd name="connsiteY184" fmla="*/ 3413970 h 5549901"/>
              <a:gd name="connsiteX185" fmla="*/ 5017242 w 11041200"/>
              <a:gd name="connsiteY185" fmla="*/ 4240429 h 5549901"/>
              <a:gd name="connsiteX186" fmla="*/ 6009671 w 11041200"/>
              <a:gd name="connsiteY186" fmla="*/ 4240429 h 5549901"/>
              <a:gd name="connsiteX187" fmla="*/ 6009671 w 11041200"/>
              <a:gd name="connsiteY187" fmla="*/ 3413970 h 5549901"/>
              <a:gd name="connsiteX188" fmla="*/ 6836130 w 11041200"/>
              <a:gd name="connsiteY188" fmla="*/ 3413970 h 5549901"/>
              <a:gd name="connsiteX189" fmla="*/ 6836130 w 11041200"/>
              <a:gd name="connsiteY189" fmla="*/ 2421541 h 5549901"/>
              <a:gd name="connsiteX190" fmla="*/ 6009671 w 11041200"/>
              <a:gd name="connsiteY190" fmla="*/ 2421541 h 5549901"/>
              <a:gd name="connsiteX191" fmla="*/ 6009671 w 11041200"/>
              <a:gd name="connsiteY191" fmla="*/ 1595090 h 5549901"/>
              <a:gd name="connsiteX192" fmla="*/ 5017242 w 11041200"/>
              <a:gd name="connsiteY192" fmla="*/ 1595090 h 5549901"/>
              <a:gd name="connsiteX193" fmla="*/ 5017242 w 11041200"/>
              <a:gd name="connsiteY193" fmla="*/ 2421541 h 5549901"/>
              <a:gd name="connsiteX194" fmla="*/ 4190791 w 11041200"/>
              <a:gd name="connsiteY194" fmla="*/ 2421541 h 5549901"/>
              <a:gd name="connsiteX195" fmla="*/ 4190791 w 11041200"/>
              <a:gd name="connsiteY195" fmla="*/ 2587090 h 5549901"/>
              <a:gd name="connsiteX196" fmla="*/ 5182791 w 11041200"/>
              <a:gd name="connsiteY196" fmla="*/ 2587090 h 5549901"/>
              <a:gd name="connsiteX197" fmla="*/ 5182791 w 11041200"/>
              <a:gd name="connsiteY197" fmla="*/ 1595090 h 5549901"/>
              <a:gd name="connsiteX198" fmla="*/ 179977 w 11041200"/>
              <a:gd name="connsiteY198" fmla="*/ 0 h 5549901"/>
              <a:gd name="connsiteX199" fmla="*/ 10861224 w 11041200"/>
              <a:gd name="connsiteY199" fmla="*/ 0 h 5549901"/>
              <a:gd name="connsiteX200" fmla="*/ 11041200 w 11041200"/>
              <a:gd name="connsiteY200" fmla="*/ 180356 h 5549901"/>
              <a:gd name="connsiteX201" fmla="*/ 11041200 w 11041200"/>
              <a:gd name="connsiteY201" fmla="*/ 5369546 h 5549901"/>
              <a:gd name="connsiteX202" fmla="*/ 10861224 w 11041200"/>
              <a:gd name="connsiteY202" fmla="*/ 5549901 h 5549901"/>
              <a:gd name="connsiteX203" fmla="*/ 179977 w 11041200"/>
              <a:gd name="connsiteY203" fmla="*/ 5549901 h 5549901"/>
              <a:gd name="connsiteX204" fmla="*/ 0 w 11041200"/>
              <a:gd name="connsiteY204" fmla="*/ 5369546 h 5549901"/>
              <a:gd name="connsiteX205" fmla="*/ 0 w 11041200"/>
              <a:gd name="connsiteY205" fmla="*/ 180355 h 5549901"/>
              <a:gd name="connsiteX206" fmla="*/ 179977 w 11041200"/>
              <a:gd name="connsiteY206" fmla="*/ 0 h 5549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</a:cxnLst>
            <a:rect l="l" t="t" r="r" b="b"/>
            <a:pathLst>
              <a:path w="11041200" h="5549901">
                <a:moveTo>
                  <a:pt x="5487790" y="2929732"/>
                </a:moveTo>
                <a:lnTo>
                  <a:pt x="5533990" y="2929732"/>
                </a:lnTo>
                <a:cubicBezTo>
                  <a:pt x="5556662" y="2929732"/>
                  <a:pt x="5567356" y="2939572"/>
                  <a:pt x="5567356" y="2954970"/>
                </a:cubicBezTo>
                <a:cubicBezTo>
                  <a:pt x="5567356" y="2970367"/>
                  <a:pt x="5556233" y="2979354"/>
                  <a:pt x="5533990" y="2979354"/>
                </a:cubicBezTo>
                <a:lnTo>
                  <a:pt x="5487790" y="2979354"/>
                </a:lnTo>
                <a:close/>
                <a:moveTo>
                  <a:pt x="4436756" y="2867705"/>
                </a:moveTo>
                <a:lnTo>
                  <a:pt x="4436759" y="2867705"/>
                </a:lnTo>
                <a:lnTo>
                  <a:pt x="4438041" y="2867705"/>
                </a:lnTo>
                <a:lnTo>
                  <a:pt x="4465417" y="2936148"/>
                </a:lnTo>
                <a:lnTo>
                  <a:pt x="4409807" y="2936148"/>
                </a:lnTo>
                <a:close/>
                <a:moveTo>
                  <a:pt x="5487790" y="2855730"/>
                </a:moveTo>
                <a:lnTo>
                  <a:pt x="5530996" y="2855730"/>
                </a:lnTo>
                <a:cubicBezTo>
                  <a:pt x="5552812" y="2855730"/>
                  <a:pt x="5561796" y="2865570"/>
                  <a:pt x="5561796" y="2879258"/>
                </a:cubicBezTo>
                <a:cubicBezTo>
                  <a:pt x="5561796" y="2892946"/>
                  <a:pt x="5552385" y="2902356"/>
                  <a:pt x="5530996" y="2902356"/>
                </a:cubicBezTo>
                <a:lnTo>
                  <a:pt x="5487790" y="2902356"/>
                </a:lnTo>
                <a:close/>
                <a:moveTo>
                  <a:pt x="5306414" y="2855730"/>
                </a:moveTo>
                <a:lnTo>
                  <a:pt x="5348337" y="2855730"/>
                </a:lnTo>
                <a:cubicBezTo>
                  <a:pt x="5374430" y="2855730"/>
                  <a:pt x="5386835" y="2866423"/>
                  <a:pt x="5386835" y="2884818"/>
                </a:cubicBezTo>
                <a:cubicBezTo>
                  <a:pt x="5386835" y="2904495"/>
                  <a:pt x="5374857" y="2913050"/>
                  <a:pt x="5348337" y="2913050"/>
                </a:cubicBezTo>
                <a:lnTo>
                  <a:pt x="5306414" y="2913050"/>
                </a:lnTo>
                <a:close/>
                <a:moveTo>
                  <a:pt x="4581772" y="2855730"/>
                </a:moveTo>
                <a:lnTo>
                  <a:pt x="4623695" y="2855730"/>
                </a:lnTo>
                <a:cubicBezTo>
                  <a:pt x="4649788" y="2855730"/>
                  <a:pt x="4662193" y="2866423"/>
                  <a:pt x="4662193" y="2884818"/>
                </a:cubicBezTo>
                <a:cubicBezTo>
                  <a:pt x="4662193" y="2904495"/>
                  <a:pt x="4650215" y="2913050"/>
                  <a:pt x="4623695" y="2913050"/>
                </a:cubicBezTo>
                <a:lnTo>
                  <a:pt x="4581772" y="2913050"/>
                </a:lnTo>
                <a:close/>
                <a:moveTo>
                  <a:pt x="6045177" y="2855302"/>
                </a:moveTo>
                <a:lnTo>
                  <a:pt x="6075548" y="2855302"/>
                </a:lnTo>
                <a:cubicBezTo>
                  <a:pt x="6114046" y="2855302"/>
                  <a:pt x="6135862" y="2878401"/>
                  <a:pt x="6135862" y="2917329"/>
                </a:cubicBezTo>
                <a:cubicBezTo>
                  <a:pt x="6135862" y="2956257"/>
                  <a:pt x="6114046" y="2979782"/>
                  <a:pt x="6075548" y="2979782"/>
                </a:cubicBezTo>
                <a:lnTo>
                  <a:pt x="6045177" y="2979782"/>
                </a:lnTo>
                <a:close/>
                <a:moveTo>
                  <a:pt x="4764003" y="2855300"/>
                </a:moveTo>
                <a:lnTo>
                  <a:pt x="4794374" y="2855300"/>
                </a:lnTo>
                <a:cubicBezTo>
                  <a:pt x="4832873" y="2855300"/>
                  <a:pt x="4854689" y="2878399"/>
                  <a:pt x="4854689" y="2917327"/>
                </a:cubicBezTo>
                <a:cubicBezTo>
                  <a:pt x="4854689" y="2956682"/>
                  <a:pt x="4832873" y="2979780"/>
                  <a:pt x="4794374" y="2979780"/>
                </a:cubicBezTo>
                <a:lnTo>
                  <a:pt x="4764003" y="2979780"/>
                </a:lnTo>
                <a:close/>
                <a:moveTo>
                  <a:pt x="5152418" y="2854873"/>
                </a:moveTo>
                <a:cubicBezTo>
                  <a:pt x="5185783" y="2854873"/>
                  <a:pt x="5207172" y="2879257"/>
                  <a:pt x="5207172" y="2917756"/>
                </a:cubicBezTo>
                <a:cubicBezTo>
                  <a:pt x="5207172" y="2955828"/>
                  <a:pt x="5185783" y="2980639"/>
                  <a:pt x="5152418" y="2980639"/>
                </a:cubicBezTo>
                <a:cubicBezTo>
                  <a:pt x="5119052" y="2980639"/>
                  <a:pt x="5097663" y="2956255"/>
                  <a:pt x="5097663" y="2917756"/>
                </a:cubicBezTo>
                <a:cubicBezTo>
                  <a:pt x="5097663" y="2879257"/>
                  <a:pt x="5119052" y="2854873"/>
                  <a:pt x="5152418" y="2854873"/>
                </a:cubicBezTo>
                <a:close/>
                <a:moveTo>
                  <a:pt x="6009241" y="2826641"/>
                </a:moveTo>
                <a:lnTo>
                  <a:pt x="6009241" y="3008870"/>
                </a:lnTo>
                <a:lnTo>
                  <a:pt x="6078113" y="3008870"/>
                </a:lnTo>
                <a:cubicBezTo>
                  <a:pt x="6136718" y="3008870"/>
                  <a:pt x="6173078" y="2974649"/>
                  <a:pt x="6173078" y="2917756"/>
                </a:cubicBezTo>
                <a:cubicBezTo>
                  <a:pt x="6173078" y="2860862"/>
                  <a:pt x="6136718" y="2826641"/>
                  <a:pt x="6078113" y="2826641"/>
                </a:cubicBezTo>
                <a:close/>
                <a:moveTo>
                  <a:pt x="6358732" y="2826639"/>
                </a:moveTo>
                <a:lnTo>
                  <a:pt x="6358732" y="2856583"/>
                </a:lnTo>
                <a:lnTo>
                  <a:pt x="6423324" y="2856583"/>
                </a:lnTo>
                <a:lnTo>
                  <a:pt x="6423324" y="3008871"/>
                </a:lnTo>
                <a:lnTo>
                  <a:pt x="6459257" y="3008871"/>
                </a:lnTo>
                <a:lnTo>
                  <a:pt x="6459257" y="2856583"/>
                </a:lnTo>
                <a:lnTo>
                  <a:pt x="6524705" y="2856583"/>
                </a:lnTo>
                <a:lnTo>
                  <a:pt x="6524705" y="2826639"/>
                </a:lnTo>
                <a:close/>
                <a:moveTo>
                  <a:pt x="6200028" y="2826639"/>
                </a:moveTo>
                <a:lnTo>
                  <a:pt x="6200028" y="3008871"/>
                </a:lnTo>
                <a:lnTo>
                  <a:pt x="6336060" y="3008871"/>
                </a:lnTo>
                <a:lnTo>
                  <a:pt x="6336060" y="2978927"/>
                </a:lnTo>
                <a:lnTo>
                  <a:pt x="6235532" y="2978927"/>
                </a:lnTo>
                <a:lnTo>
                  <a:pt x="6235532" y="2930588"/>
                </a:lnTo>
                <a:lnTo>
                  <a:pt x="6312532" y="2930588"/>
                </a:lnTo>
                <a:lnTo>
                  <a:pt x="6312532" y="2901071"/>
                </a:lnTo>
                <a:lnTo>
                  <a:pt x="6235532" y="2901071"/>
                </a:lnTo>
                <a:lnTo>
                  <a:pt x="6235532" y="2856583"/>
                </a:lnTo>
                <a:lnTo>
                  <a:pt x="6333492" y="2856583"/>
                </a:lnTo>
                <a:lnTo>
                  <a:pt x="6333492" y="2826639"/>
                </a:lnTo>
                <a:close/>
                <a:moveTo>
                  <a:pt x="5818457" y="2826639"/>
                </a:moveTo>
                <a:lnTo>
                  <a:pt x="5818457" y="3008871"/>
                </a:lnTo>
                <a:lnTo>
                  <a:pt x="5851822" y="3008871"/>
                </a:lnTo>
                <a:lnTo>
                  <a:pt x="5851822" y="2880540"/>
                </a:lnTo>
                <a:lnTo>
                  <a:pt x="5945076" y="3008871"/>
                </a:lnTo>
                <a:lnTo>
                  <a:pt x="5974164" y="3008871"/>
                </a:lnTo>
                <a:lnTo>
                  <a:pt x="5974164" y="2826639"/>
                </a:lnTo>
                <a:lnTo>
                  <a:pt x="5940372" y="2826639"/>
                </a:lnTo>
                <a:lnTo>
                  <a:pt x="5940372" y="2948127"/>
                </a:lnTo>
                <a:lnTo>
                  <a:pt x="5854390" y="2826639"/>
                </a:lnTo>
                <a:close/>
                <a:moveTo>
                  <a:pt x="5629380" y="2826639"/>
                </a:moveTo>
                <a:lnTo>
                  <a:pt x="5629380" y="2937860"/>
                </a:lnTo>
                <a:cubicBezTo>
                  <a:pt x="5629380" y="2990903"/>
                  <a:pt x="5663601" y="3012292"/>
                  <a:pt x="5707233" y="3012292"/>
                </a:cubicBezTo>
                <a:lnTo>
                  <a:pt x="5707236" y="3012292"/>
                </a:lnTo>
                <a:cubicBezTo>
                  <a:pt x="5750868" y="3012292"/>
                  <a:pt x="5785519" y="2991332"/>
                  <a:pt x="5785519" y="2937860"/>
                </a:cubicBezTo>
                <a:lnTo>
                  <a:pt x="5785519" y="2826639"/>
                </a:lnTo>
                <a:lnTo>
                  <a:pt x="5749585" y="2826639"/>
                </a:lnTo>
                <a:lnTo>
                  <a:pt x="5749585" y="2934436"/>
                </a:lnTo>
                <a:cubicBezTo>
                  <a:pt x="5749585" y="2965663"/>
                  <a:pt x="5736324" y="2981919"/>
                  <a:pt x="5707236" y="2981919"/>
                </a:cubicBezTo>
                <a:cubicBezTo>
                  <a:pt x="5678148" y="2981919"/>
                  <a:pt x="5665313" y="2965663"/>
                  <a:pt x="5665313" y="2934010"/>
                </a:cubicBezTo>
                <a:lnTo>
                  <a:pt x="5665313" y="2826639"/>
                </a:lnTo>
                <a:close/>
                <a:moveTo>
                  <a:pt x="5452713" y="2826639"/>
                </a:moveTo>
                <a:lnTo>
                  <a:pt x="5452713" y="3008868"/>
                </a:lnTo>
                <a:lnTo>
                  <a:pt x="5538268" y="3008868"/>
                </a:lnTo>
                <a:cubicBezTo>
                  <a:pt x="5580617" y="3008868"/>
                  <a:pt x="5604572" y="2990474"/>
                  <a:pt x="5604572" y="2958820"/>
                </a:cubicBezTo>
                <a:cubicBezTo>
                  <a:pt x="5604572" y="2932727"/>
                  <a:pt x="5587460" y="2918183"/>
                  <a:pt x="5565644" y="2914332"/>
                </a:cubicBezTo>
                <a:cubicBezTo>
                  <a:pt x="5585321" y="2911338"/>
                  <a:pt x="5599009" y="2896794"/>
                  <a:pt x="5599009" y="2876260"/>
                </a:cubicBezTo>
                <a:cubicBezTo>
                  <a:pt x="5599009" y="2846316"/>
                  <a:pt x="5579332" y="2826639"/>
                  <a:pt x="5533561" y="2826639"/>
                </a:cubicBezTo>
                <a:close/>
                <a:moveTo>
                  <a:pt x="5270910" y="2826639"/>
                </a:moveTo>
                <a:lnTo>
                  <a:pt x="5270910" y="3008868"/>
                </a:lnTo>
                <a:lnTo>
                  <a:pt x="5306414" y="3008868"/>
                </a:lnTo>
                <a:lnTo>
                  <a:pt x="5306414" y="2941282"/>
                </a:lnTo>
                <a:lnTo>
                  <a:pt x="5349190" y="2941282"/>
                </a:lnTo>
                <a:cubicBezTo>
                  <a:pt x="5370150" y="2941282"/>
                  <a:pt x="5379134" y="2950692"/>
                  <a:pt x="5380846" y="2971226"/>
                </a:cubicBezTo>
                <a:cubicBezTo>
                  <a:pt x="5382129" y="2991330"/>
                  <a:pt x="5384697" y="3003735"/>
                  <a:pt x="5388545" y="3008868"/>
                </a:cubicBezTo>
                <a:lnTo>
                  <a:pt x="5425334" y="3008868"/>
                </a:lnTo>
                <a:cubicBezTo>
                  <a:pt x="5419345" y="3002023"/>
                  <a:pt x="5418489" y="2993042"/>
                  <a:pt x="5415923" y="2966092"/>
                </a:cubicBezTo>
                <a:cubicBezTo>
                  <a:pt x="5413785" y="2944703"/>
                  <a:pt x="5403091" y="2932727"/>
                  <a:pt x="5382558" y="2928450"/>
                </a:cubicBezTo>
                <a:cubicBezTo>
                  <a:pt x="5404803" y="2925455"/>
                  <a:pt x="5422769" y="2909628"/>
                  <a:pt x="5422769" y="2882250"/>
                </a:cubicBezTo>
                <a:cubicBezTo>
                  <a:pt x="5422769" y="2848455"/>
                  <a:pt x="5400097" y="2826639"/>
                  <a:pt x="5353470" y="2826639"/>
                </a:cubicBezTo>
                <a:close/>
                <a:moveTo>
                  <a:pt x="4918855" y="2826639"/>
                </a:moveTo>
                <a:lnTo>
                  <a:pt x="4918855" y="3008871"/>
                </a:lnTo>
                <a:lnTo>
                  <a:pt x="4954788" y="3008871"/>
                </a:lnTo>
                <a:lnTo>
                  <a:pt x="4954788" y="2934866"/>
                </a:lnTo>
                <a:lnTo>
                  <a:pt x="5027938" y="2934866"/>
                </a:lnTo>
                <a:lnTo>
                  <a:pt x="5027938" y="2905351"/>
                </a:lnTo>
                <a:lnTo>
                  <a:pt x="4954788" y="2905351"/>
                </a:lnTo>
                <a:lnTo>
                  <a:pt x="4954788" y="2856583"/>
                </a:lnTo>
                <a:lnTo>
                  <a:pt x="5049324" y="2856583"/>
                </a:lnTo>
                <a:lnTo>
                  <a:pt x="5049324" y="2826639"/>
                </a:lnTo>
                <a:close/>
                <a:moveTo>
                  <a:pt x="4728070" y="2826639"/>
                </a:moveTo>
                <a:lnTo>
                  <a:pt x="4728070" y="3008868"/>
                </a:lnTo>
                <a:lnTo>
                  <a:pt x="4796942" y="3008868"/>
                </a:lnTo>
                <a:cubicBezTo>
                  <a:pt x="4855547" y="3008868"/>
                  <a:pt x="4891907" y="2974647"/>
                  <a:pt x="4891907" y="2917754"/>
                </a:cubicBezTo>
                <a:cubicBezTo>
                  <a:pt x="4891907" y="2860860"/>
                  <a:pt x="4855547" y="2826639"/>
                  <a:pt x="4796942" y="2826639"/>
                </a:cubicBezTo>
                <a:close/>
                <a:moveTo>
                  <a:pt x="4546268" y="2826639"/>
                </a:moveTo>
                <a:lnTo>
                  <a:pt x="4546268" y="3008868"/>
                </a:lnTo>
                <a:lnTo>
                  <a:pt x="4581772" y="3008868"/>
                </a:lnTo>
                <a:lnTo>
                  <a:pt x="4581772" y="2941708"/>
                </a:lnTo>
                <a:lnTo>
                  <a:pt x="4624548" y="2941708"/>
                </a:lnTo>
                <a:cubicBezTo>
                  <a:pt x="4645508" y="2941708"/>
                  <a:pt x="4654492" y="2951119"/>
                  <a:pt x="4656204" y="2971652"/>
                </a:cubicBezTo>
                <a:cubicBezTo>
                  <a:pt x="4657487" y="2991756"/>
                  <a:pt x="4660055" y="3004162"/>
                  <a:pt x="4663903" y="3009295"/>
                </a:cubicBezTo>
                <a:lnTo>
                  <a:pt x="4700692" y="3009295"/>
                </a:lnTo>
                <a:cubicBezTo>
                  <a:pt x="4694703" y="3002450"/>
                  <a:pt x="4693847" y="2993468"/>
                  <a:pt x="4691281" y="2966519"/>
                </a:cubicBezTo>
                <a:cubicBezTo>
                  <a:pt x="4689143" y="2945130"/>
                  <a:pt x="4678449" y="2933154"/>
                  <a:pt x="4657916" y="2928876"/>
                </a:cubicBezTo>
                <a:cubicBezTo>
                  <a:pt x="4680161" y="2925882"/>
                  <a:pt x="4698127" y="2910055"/>
                  <a:pt x="4698127" y="2882676"/>
                </a:cubicBezTo>
                <a:lnTo>
                  <a:pt x="4698127" y="2882250"/>
                </a:lnTo>
                <a:cubicBezTo>
                  <a:pt x="4698127" y="2848455"/>
                  <a:pt x="4675455" y="2826639"/>
                  <a:pt x="4628828" y="2826639"/>
                </a:cubicBezTo>
                <a:close/>
                <a:moveTo>
                  <a:pt x="4190791" y="2826639"/>
                </a:moveTo>
                <a:lnTo>
                  <a:pt x="4262655" y="3008871"/>
                </a:lnTo>
                <a:lnTo>
                  <a:pt x="4301154" y="3008871"/>
                </a:lnTo>
                <a:lnTo>
                  <a:pt x="4372594" y="2826639"/>
                </a:lnTo>
                <a:lnTo>
                  <a:pt x="4336660" y="2826639"/>
                </a:lnTo>
                <a:lnTo>
                  <a:pt x="4283615" y="2964810"/>
                </a:lnTo>
                <a:lnTo>
                  <a:pt x="4282332" y="2964810"/>
                </a:lnTo>
                <a:lnTo>
                  <a:pt x="4228434" y="2826639"/>
                </a:lnTo>
                <a:close/>
                <a:moveTo>
                  <a:pt x="4418364" y="2826212"/>
                </a:moveTo>
                <a:lnTo>
                  <a:pt x="4344788" y="3008441"/>
                </a:lnTo>
                <a:lnTo>
                  <a:pt x="4381148" y="3008441"/>
                </a:lnTo>
                <a:lnTo>
                  <a:pt x="4398687" y="2963527"/>
                </a:lnTo>
                <a:lnTo>
                  <a:pt x="4476113" y="2963527"/>
                </a:lnTo>
                <a:lnTo>
                  <a:pt x="4494508" y="3008441"/>
                </a:lnTo>
                <a:lnTo>
                  <a:pt x="4533007" y="3008441"/>
                </a:lnTo>
                <a:lnTo>
                  <a:pt x="4458575" y="2826212"/>
                </a:lnTo>
                <a:close/>
                <a:moveTo>
                  <a:pt x="5151988" y="2823220"/>
                </a:moveTo>
                <a:cubicBezTo>
                  <a:pt x="5099372" y="2823220"/>
                  <a:pt x="5059591" y="2861719"/>
                  <a:pt x="5059591" y="2917756"/>
                </a:cubicBezTo>
                <a:cubicBezTo>
                  <a:pt x="5059591" y="2973793"/>
                  <a:pt x="5098946" y="3012292"/>
                  <a:pt x="5151988" y="3012292"/>
                </a:cubicBezTo>
                <a:cubicBezTo>
                  <a:pt x="5205031" y="3012292"/>
                  <a:pt x="5243959" y="2973793"/>
                  <a:pt x="5243959" y="2917756"/>
                </a:cubicBezTo>
                <a:cubicBezTo>
                  <a:pt x="5243959" y="2861719"/>
                  <a:pt x="5204604" y="2823220"/>
                  <a:pt x="5151988" y="2823220"/>
                </a:cubicBezTo>
                <a:close/>
                <a:moveTo>
                  <a:pt x="5175518" y="2779156"/>
                </a:moveTo>
                <a:cubicBezTo>
                  <a:pt x="5166534" y="2779156"/>
                  <a:pt x="5159262" y="2786428"/>
                  <a:pt x="5159262" y="2795412"/>
                </a:cubicBezTo>
                <a:cubicBezTo>
                  <a:pt x="5159262" y="2804396"/>
                  <a:pt x="5166534" y="2811668"/>
                  <a:pt x="5175518" y="2811668"/>
                </a:cubicBezTo>
                <a:cubicBezTo>
                  <a:pt x="5184502" y="2811668"/>
                  <a:pt x="5191774" y="2804396"/>
                  <a:pt x="5191774" y="2795412"/>
                </a:cubicBezTo>
                <a:cubicBezTo>
                  <a:pt x="5191774" y="2786428"/>
                  <a:pt x="5184502" y="2779156"/>
                  <a:pt x="5175518" y="2779156"/>
                </a:cubicBezTo>
                <a:close/>
                <a:moveTo>
                  <a:pt x="5128033" y="2779156"/>
                </a:moveTo>
                <a:cubicBezTo>
                  <a:pt x="5119049" y="2779156"/>
                  <a:pt x="5111777" y="2786428"/>
                  <a:pt x="5111777" y="2795412"/>
                </a:cubicBezTo>
                <a:cubicBezTo>
                  <a:pt x="5111777" y="2804396"/>
                  <a:pt x="5119049" y="2811668"/>
                  <a:pt x="5128033" y="2811668"/>
                </a:cubicBezTo>
                <a:cubicBezTo>
                  <a:pt x="5137017" y="2811668"/>
                  <a:pt x="5144289" y="2804396"/>
                  <a:pt x="5144289" y="2795412"/>
                </a:cubicBezTo>
                <a:cubicBezTo>
                  <a:pt x="5144289" y="2786428"/>
                  <a:pt x="5137017" y="2779156"/>
                  <a:pt x="5128033" y="2779156"/>
                </a:cubicBezTo>
                <a:close/>
                <a:moveTo>
                  <a:pt x="4436758" y="2779156"/>
                </a:moveTo>
                <a:cubicBezTo>
                  <a:pt x="4444030" y="2779156"/>
                  <a:pt x="4447881" y="2783863"/>
                  <a:pt x="4447881" y="2790279"/>
                </a:cubicBezTo>
                <a:cubicBezTo>
                  <a:pt x="4447881" y="2796695"/>
                  <a:pt x="4444030" y="2801401"/>
                  <a:pt x="4436758" y="2801401"/>
                </a:cubicBezTo>
                <a:cubicBezTo>
                  <a:pt x="4429486" y="2801401"/>
                  <a:pt x="4425636" y="2796695"/>
                  <a:pt x="4425636" y="2790279"/>
                </a:cubicBezTo>
                <a:cubicBezTo>
                  <a:pt x="4425636" y="2783433"/>
                  <a:pt x="4429486" y="2779156"/>
                  <a:pt x="4436758" y="2779156"/>
                </a:cubicBezTo>
                <a:close/>
                <a:moveTo>
                  <a:pt x="4436758" y="2764612"/>
                </a:moveTo>
                <a:cubicBezTo>
                  <a:pt x="4420502" y="2764612"/>
                  <a:pt x="4409809" y="2775735"/>
                  <a:pt x="4409809" y="2790279"/>
                </a:cubicBezTo>
                <a:cubicBezTo>
                  <a:pt x="4409809" y="2804823"/>
                  <a:pt x="4420502" y="2815945"/>
                  <a:pt x="4436758" y="2815945"/>
                </a:cubicBezTo>
                <a:cubicBezTo>
                  <a:pt x="4453014" y="2815945"/>
                  <a:pt x="4463708" y="2804823"/>
                  <a:pt x="4463708" y="2790279"/>
                </a:cubicBezTo>
                <a:cubicBezTo>
                  <a:pt x="4463708" y="2775308"/>
                  <a:pt x="4453014" y="2764612"/>
                  <a:pt x="4436758" y="2764612"/>
                </a:cubicBezTo>
                <a:close/>
                <a:moveTo>
                  <a:pt x="5844124" y="1595090"/>
                </a:moveTo>
                <a:lnTo>
                  <a:pt x="5844124" y="2587090"/>
                </a:lnTo>
                <a:lnTo>
                  <a:pt x="6671004" y="2587090"/>
                </a:lnTo>
                <a:lnTo>
                  <a:pt x="6671004" y="3248423"/>
                </a:lnTo>
                <a:lnTo>
                  <a:pt x="5844124" y="3248423"/>
                </a:lnTo>
                <a:lnTo>
                  <a:pt x="5844124" y="4075303"/>
                </a:lnTo>
                <a:lnTo>
                  <a:pt x="5182791" y="4075303"/>
                </a:lnTo>
                <a:lnTo>
                  <a:pt x="5182791" y="3248423"/>
                </a:lnTo>
                <a:lnTo>
                  <a:pt x="4190791" y="3248423"/>
                </a:lnTo>
                <a:lnTo>
                  <a:pt x="4190791" y="3413970"/>
                </a:lnTo>
                <a:lnTo>
                  <a:pt x="5017242" y="3413970"/>
                </a:lnTo>
                <a:lnTo>
                  <a:pt x="5017242" y="4240429"/>
                </a:lnTo>
                <a:lnTo>
                  <a:pt x="6009671" y="4240429"/>
                </a:lnTo>
                <a:lnTo>
                  <a:pt x="6009671" y="3413970"/>
                </a:lnTo>
                <a:lnTo>
                  <a:pt x="6836130" y="3413970"/>
                </a:lnTo>
                <a:lnTo>
                  <a:pt x="6836130" y="2421541"/>
                </a:lnTo>
                <a:lnTo>
                  <a:pt x="6009671" y="2421541"/>
                </a:lnTo>
                <a:lnTo>
                  <a:pt x="6009671" y="1595090"/>
                </a:lnTo>
                <a:close/>
                <a:moveTo>
                  <a:pt x="5017242" y="1595090"/>
                </a:moveTo>
                <a:lnTo>
                  <a:pt x="5017242" y="2421541"/>
                </a:lnTo>
                <a:lnTo>
                  <a:pt x="4190791" y="2421541"/>
                </a:lnTo>
                <a:lnTo>
                  <a:pt x="4190791" y="2587090"/>
                </a:lnTo>
                <a:lnTo>
                  <a:pt x="5182791" y="2587090"/>
                </a:lnTo>
                <a:lnTo>
                  <a:pt x="5182791" y="1595090"/>
                </a:lnTo>
                <a:close/>
                <a:moveTo>
                  <a:pt x="179977" y="0"/>
                </a:moveTo>
                <a:lnTo>
                  <a:pt x="10861224" y="0"/>
                </a:lnTo>
                <a:cubicBezTo>
                  <a:pt x="10960621" y="0"/>
                  <a:pt x="11041200" y="80748"/>
                  <a:pt x="11041200" y="180356"/>
                </a:cubicBezTo>
                <a:lnTo>
                  <a:pt x="11041200" y="5369546"/>
                </a:lnTo>
                <a:cubicBezTo>
                  <a:pt x="11041200" y="5469153"/>
                  <a:pt x="10960621" y="5549901"/>
                  <a:pt x="10861224" y="5549901"/>
                </a:cubicBezTo>
                <a:lnTo>
                  <a:pt x="179977" y="5549901"/>
                </a:lnTo>
                <a:cubicBezTo>
                  <a:pt x="80579" y="5549901"/>
                  <a:pt x="0" y="5469153"/>
                  <a:pt x="0" y="5369546"/>
                </a:cubicBezTo>
                <a:lnTo>
                  <a:pt x="0" y="180355"/>
                </a:lnTo>
                <a:cubicBezTo>
                  <a:pt x="0" y="80748"/>
                  <a:pt x="80579" y="0"/>
                  <a:pt x="17997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tIns="108000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2662155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/meddel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6B044C8-B62C-9705-F57E-AAB69DC830E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4675" y="503238"/>
            <a:ext cx="11041200" cy="5551201"/>
          </a:xfrm>
          <a:custGeom>
            <a:avLst/>
            <a:gdLst>
              <a:gd name="connsiteX0" fmla="*/ 179977 w 11041200"/>
              <a:gd name="connsiteY0" fmla="*/ 0 h 5551201"/>
              <a:gd name="connsiteX1" fmla="*/ 10861224 w 11041200"/>
              <a:gd name="connsiteY1" fmla="*/ 0 h 5551201"/>
              <a:gd name="connsiteX2" fmla="*/ 11041200 w 11041200"/>
              <a:gd name="connsiteY2" fmla="*/ 180398 h 5551201"/>
              <a:gd name="connsiteX3" fmla="*/ 11041200 w 11041200"/>
              <a:gd name="connsiteY3" fmla="*/ 5370803 h 5551201"/>
              <a:gd name="connsiteX4" fmla="*/ 10861224 w 11041200"/>
              <a:gd name="connsiteY4" fmla="*/ 5551201 h 5551201"/>
              <a:gd name="connsiteX5" fmla="*/ 179977 w 11041200"/>
              <a:gd name="connsiteY5" fmla="*/ 5551201 h 5551201"/>
              <a:gd name="connsiteX6" fmla="*/ 0 w 11041200"/>
              <a:gd name="connsiteY6" fmla="*/ 5370803 h 5551201"/>
              <a:gd name="connsiteX7" fmla="*/ 0 w 11041200"/>
              <a:gd name="connsiteY7" fmla="*/ 180397 h 5551201"/>
              <a:gd name="connsiteX8" fmla="*/ 179977 w 11041200"/>
              <a:gd name="connsiteY8" fmla="*/ 0 h 555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41200" h="5551201">
                <a:moveTo>
                  <a:pt x="179977" y="0"/>
                </a:moveTo>
                <a:lnTo>
                  <a:pt x="10861224" y="0"/>
                </a:lnTo>
                <a:cubicBezTo>
                  <a:pt x="10960621" y="0"/>
                  <a:pt x="11041200" y="80767"/>
                  <a:pt x="11041200" y="180398"/>
                </a:cubicBezTo>
                <a:lnTo>
                  <a:pt x="11041200" y="5370803"/>
                </a:lnTo>
                <a:cubicBezTo>
                  <a:pt x="11041200" y="5470434"/>
                  <a:pt x="10960621" y="5551201"/>
                  <a:pt x="10861224" y="5551201"/>
                </a:cubicBezTo>
                <a:lnTo>
                  <a:pt x="179977" y="5551201"/>
                </a:lnTo>
                <a:cubicBezTo>
                  <a:pt x="80579" y="5551201"/>
                  <a:pt x="0" y="5470434"/>
                  <a:pt x="0" y="5370803"/>
                </a:cubicBezTo>
                <a:lnTo>
                  <a:pt x="0" y="180397"/>
                </a:lnTo>
                <a:cubicBezTo>
                  <a:pt x="0" y="80767"/>
                  <a:pt x="80579" y="0"/>
                  <a:pt x="17997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0B689D-8C51-E1FD-4C97-10C9290153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0" y="3429000"/>
            <a:ext cx="8344800" cy="2345400"/>
          </a:xfrm>
        </p:spPr>
        <p:txBody>
          <a:bodyPr anchor="b"/>
          <a:lstStyle>
            <a:lvl1pPr algn="l">
              <a:defRPr sz="7000">
                <a:solidFill>
                  <a:schemeClr val="bg1"/>
                </a:solidFill>
              </a:defRPr>
            </a:lvl1pPr>
          </a:lstStyle>
          <a:p>
            <a:r>
              <a:rPr lang="sv-SE"/>
              <a:t>Skriv citat eller meddelande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775D-B0AF-7B27-5B4B-E734F79B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2147-63C8-42D4-A4C2-6C203755AFEA}" type="datetime1">
              <a:rPr lang="sv-SE" smtClean="0"/>
              <a:t>2025-09-12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533821-A31D-0505-F2E5-BDF5C82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F05DED-C69B-04D8-6AD1-2C7CC90B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020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9">
            <a:extLst>
              <a:ext uri="{FF2B5EF4-FFF2-40B4-BE49-F238E27FC236}">
                <a16:creationId xmlns:a16="http://schemas.microsoft.com/office/drawing/2014/main" id="{48B994B1-F7DF-4910-0D54-363240F6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675" y="503238"/>
            <a:ext cx="11041200" cy="5551200"/>
          </a:xfrm>
          <a:custGeom>
            <a:avLst/>
            <a:gdLst>
              <a:gd name="connsiteX0" fmla="*/ 10866400 w 11046462"/>
              <a:gd name="connsiteY0" fmla="*/ 0 h 5540894"/>
              <a:gd name="connsiteX1" fmla="*/ 11046462 w 11046462"/>
              <a:gd name="connsiteY1" fmla="*/ 180063 h 5540894"/>
              <a:gd name="connsiteX2" fmla="*/ 11046462 w 11046462"/>
              <a:gd name="connsiteY2" fmla="*/ 5360832 h 5540894"/>
              <a:gd name="connsiteX3" fmla="*/ 10866400 w 11046462"/>
              <a:gd name="connsiteY3" fmla="*/ 5540895 h 5540894"/>
              <a:gd name="connsiteX4" fmla="*/ 180063 w 11046462"/>
              <a:gd name="connsiteY4" fmla="*/ 5540895 h 5540894"/>
              <a:gd name="connsiteX5" fmla="*/ 0 w 11046462"/>
              <a:gd name="connsiteY5" fmla="*/ 5360832 h 5540894"/>
              <a:gd name="connsiteX6" fmla="*/ 0 w 11046462"/>
              <a:gd name="connsiteY6" fmla="*/ 180062 h 5540894"/>
              <a:gd name="connsiteX7" fmla="*/ 180063 w 11046462"/>
              <a:gd name="connsiteY7" fmla="*/ 0 h 554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6462" h="5540894">
                <a:moveTo>
                  <a:pt x="10866400" y="0"/>
                </a:moveTo>
                <a:cubicBezTo>
                  <a:pt x="10965845" y="0"/>
                  <a:pt x="11046462" y="80617"/>
                  <a:pt x="11046462" y="180063"/>
                </a:cubicBezTo>
                <a:lnTo>
                  <a:pt x="11046462" y="5360832"/>
                </a:lnTo>
                <a:cubicBezTo>
                  <a:pt x="11046462" y="5460278"/>
                  <a:pt x="10965845" y="5540895"/>
                  <a:pt x="10866400" y="5540895"/>
                </a:cubicBezTo>
                <a:lnTo>
                  <a:pt x="180063" y="5540895"/>
                </a:lnTo>
                <a:cubicBezTo>
                  <a:pt x="80617" y="5540895"/>
                  <a:pt x="0" y="5460278"/>
                  <a:pt x="0" y="5360832"/>
                </a:cubicBezTo>
                <a:lnTo>
                  <a:pt x="0" y="180062"/>
                </a:lnTo>
                <a:cubicBezTo>
                  <a:pt x="0" y="80617"/>
                  <a:pt x="80617" y="0"/>
                  <a:pt x="180063" y="0"/>
                </a:cubicBezTo>
                <a:close/>
              </a:path>
            </a:pathLst>
          </a:custGeom>
          <a:solidFill>
            <a:schemeClr val="accent2"/>
          </a:solidFill>
          <a:ln w="1270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0B689D-8C51-E1FD-4C97-10C9290153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0" y="3429000"/>
            <a:ext cx="8344800" cy="2345400"/>
          </a:xfrm>
        </p:spPr>
        <p:txBody>
          <a:bodyPr anchor="b"/>
          <a:lstStyle>
            <a:lvl1pPr algn="l">
              <a:defRPr sz="7000">
                <a:solidFill>
                  <a:schemeClr val="bg1"/>
                </a:solidFill>
              </a:defRPr>
            </a:lvl1pPr>
          </a:lstStyle>
          <a:p>
            <a:r>
              <a:rPr lang="sv-SE"/>
              <a:t>Skriv text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775D-B0AF-7B27-5B4B-E734F79B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2147-63C8-42D4-A4C2-6C203755AFEA}" type="datetime1">
              <a:rPr lang="sv-SE" smtClean="0"/>
              <a:t>2025-09-12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533821-A31D-0505-F2E5-BDF5C82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F05DED-C69B-04D8-6AD1-2C7CC90B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  <p:pic>
        <p:nvPicPr>
          <p:cNvPr id="3" name="Bild 2">
            <a:extLst>
              <a:ext uri="{FF2B5EF4-FFF2-40B4-BE49-F238E27FC236}">
                <a16:creationId xmlns:a16="http://schemas.microsoft.com/office/drawing/2014/main" id="{C5A4986B-DF83-D5F6-2189-083CFE6573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81264" y="3880800"/>
            <a:ext cx="162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4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 9">
            <a:extLst>
              <a:ext uri="{FF2B5EF4-FFF2-40B4-BE49-F238E27FC236}">
                <a16:creationId xmlns:a16="http://schemas.microsoft.com/office/drawing/2014/main" id="{48B994B1-F7DF-4910-0D54-363240F6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675" y="503238"/>
            <a:ext cx="11041200" cy="5551200"/>
          </a:xfrm>
          <a:custGeom>
            <a:avLst/>
            <a:gdLst>
              <a:gd name="connsiteX0" fmla="*/ 10866400 w 11046462"/>
              <a:gd name="connsiteY0" fmla="*/ 0 h 5540894"/>
              <a:gd name="connsiteX1" fmla="*/ 11046462 w 11046462"/>
              <a:gd name="connsiteY1" fmla="*/ 180063 h 5540894"/>
              <a:gd name="connsiteX2" fmla="*/ 11046462 w 11046462"/>
              <a:gd name="connsiteY2" fmla="*/ 5360832 h 5540894"/>
              <a:gd name="connsiteX3" fmla="*/ 10866400 w 11046462"/>
              <a:gd name="connsiteY3" fmla="*/ 5540895 h 5540894"/>
              <a:gd name="connsiteX4" fmla="*/ 180063 w 11046462"/>
              <a:gd name="connsiteY4" fmla="*/ 5540895 h 5540894"/>
              <a:gd name="connsiteX5" fmla="*/ 0 w 11046462"/>
              <a:gd name="connsiteY5" fmla="*/ 5360832 h 5540894"/>
              <a:gd name="connsiteX6" fmla="*/ 0 w 11046462"/>
              <a:gd name="connsiteY6" fmla="*/ 180062 h 5540894"/>
              <a:gd name="connsiteX7" fmla="*/ 180063 w 11046462"/>
              <a:gd name="connsiteY7" fmla="*/ 0 h 554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6462" h="5540894">
                <a:moveTo>
                  <a:pt x="10866400" y="0"/>
                </a:moveTo>
                <a:cubicBezTo>
                  <a:pt x="10965845" y="0"/>
                  <a:pt x="11046462" y="80617"/>
                  <a:pt x="11046462" y="180063"/>
                </a:cubicBezTo>
                <a:lnTo>
                  <a:pt x="11046462" y="5360832"/>
                </a:lnTo>
                <a:cubicBezTo>
                  <a:pt x="11046462" y="5460278"/>
                  <a:pt x="10965845" y="5540895"/>
                  <a:pt x="10866400" y="5540895"/>
                </a:cubicBezTo>
                <a:lnTo>
                  <a:pt x="180063" y="5540895"/>
                </a:lnTo>
                <a:cubicBezTo>
                  <a:pt x="80617" y="5540895"/>
                  <a:pt x="0" y="5460278"/>
                  <a:pt x="0" y="5360832"/>
                </a:cubicBezTo>
                <a:lnTo>
                  <a:pt x="0" y="180062"/>
                </a:lnTo>
                <a:cubicBezTo>
                  <a:pt x="0" y="80617"/>
                  <a:pt x="80617" y="0"/>
                  <a:pt x="180063" y="0"/>
                </a:cubicBezTo>
                <a:close/>
              </a:path>
            </a:pathLst>
          </a:custGeom>
          <a:solidFill>
            <a:schemeClr val="accent1"/>
          </a:solidFill>
          <a:ln w="1270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0B689D-8C51-E1FD-4C97-10C9290153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EE674B-CB5B-53C6-0658-3BAA0C6310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Skriv underrubrik här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533821-A31D-0505-F2E5-BDF5C823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A6775D-B0AF-7B27-5B4B-E734F79B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2147-63C8-42D4-A4C2-6C203755AFEA}" type="datetime1">
              <a:rPr lang="sv-SE" smtClean="0"/>
              <a:t>2025-09-12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F05DED-C69B-04D8-6AD1-2C7CC90B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0404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E68A9BCB-B6D4-5C06-E650-BDF1859519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95199" y="503238"/>
            <a:ext cx="8622125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agendarubrik här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B771F6-E6AD-FC35-835E-135B1B98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C37114-C266-8A6F-BED2-729AD851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6E95-781C-42FE-8CFE-AABA333F6BF9}" type="datetime1">
              <a:rPr lang="sv-SE" smtClean="0"/>
              <a:t>2025-09-12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EE4F8E-C31F-0092-F907-523E1908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5FBB634-C399-1B58-F4E9-77981448BEB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60475" y="2325688"/>
            <a:ext cx="1562100" cy="3263900"/>
          </a:xfrm>
        </p:spPr>
        <p:txBody>
          <a:bodyPr/>
          <a:lstStyle>
            <a:lvl1pPr marL="0" indent="0">
              <a:buNone/>
              <a:defRPr>
                <a:solidFill>
                  <a:srgbClr val="757678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Ange tid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5FA452E6-4F6C-34B7-BC44-4EEBDC27CD8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95613" y="2325688"/>
            <a:ext cx="8620125" cy="32639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Skriv agendapunkt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67047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E68A9BCB-B6D4-5C06-E650-BDF1859519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CA13B9-B14E-55BD-5729-0A0407BB1F6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 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B771F6-E6AD-FC35-835E-135B1B98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C37114-C266-8A6F-BED2-729AD851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6E95-781C-42FE-8CFE-AABA333F6BF9}" type="datetime1">
              <a:rPr lang="sv-SE" smtClean="0"/>
              <a:t>2025-09-12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EE4F8E-C31F-0092-F907-523E1908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52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platshål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00E512A-44B2-484A-5A89-9602375FEF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503238"/>
            <a:ext cx="11042650" cy="14177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AED41-D476-E43E-D30E-ECE99D06688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74675" y="2325687"/>
            <a:ext cx="5292000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B7D4E4-D5FD-7EEC-6A76-DDA293DFA3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25325" y="2325687"/>
            <a:ext cx="5292000" cy="32639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29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DC775F-CB44-A60C-7603-F972E8D804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26D3D83-E2DA-7BB4-A7D6-6D9071C98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CDBD416-6199-9CC4-A3B5-86E99517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791A-83CE-4DCD-9229-ED8518894128}" type="datetime1">
              <a:rPr lang="sv-SE" smtClean="0"/>
              <a:t>2025-09-12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EB52405-EAF1-491E-4F9C-6EB3F027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51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 9">
            <a:extLst>
              <a:ext uri="{FF2B5EF4-FFF2-40B4-BE49-F238E27FC236}">
                <a16:creationId xmlns:a16="http://schemas.microsoft.com/office/drawing/2014/main" id="{99E7582B-C9C2-B897-1632-56671C2BDD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74675" y="503238"/>
            <a:ext cx="11041200" cy="5551200"/>
          </a:xfrm>
          <a:custGeom>
            <a:avLst/>
            <a:gdLst>
              <a:gd name="connsiteX0" fmla="*/ 10866400 w 11046462"/>
              <a:gd name="connsiteY0" fmla="*/ 0 h 5540894"/>
              <a:gd name="connsiteX1" fmla="*/ 11046462 w 11046462"/>
              <a:gd name="connsiteY1" fmla="*/ 180063 h 5540894"/>
              <a:gd name="connsiteX2" fmla="*/ 11046462 w 11046462"/>
              <a:gd name="connsiteY2" fmla="*/ 5360832 h 5540894"/>
              <a:gd name="connsiteX3" fmla="*/ 10866400 w 11046462"/>
              <a:gd name="connsiteY3" fmla="*/ 5540895 h 5540894"/>
              <a:gd name="connsiteX4" fmla="*/ 180063 w 11046462"/>
              <a:gd name="connsiteY4" fmla="*/ 5540895 h 5540894"/>
              <a:gd name="connsiteX5" fmla="*/ 0 w 11046462"/>
              <a:gd name="connsiteY5" fmla="*/ 5360832 h 5540894"/>
              <a:gd name="connsiteX6" fmla="*/ 0 w 11046462"/>
              <a:gd name="connsiteY6" fmla="*/ 180062 h 5540894"/>
              <a:gd name="connsiteX7" fmla="*/ 180063 w 11046462"/>
              <a:gd name="connsiteY7" fmla="*/ 0 h 554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6462" h="5540894">
                <a:moveTo>
                  <a:pt x="10866400" y="0"/>
                </a:moveTo>
                <a:cubicBezTo>
                  <a:pt x="10965845" y="0"/>
                  <a:pt x="11046462" y="80617"/>
                  <a:pt x="11046462" y="180063"/>
                </a:cubicBezTo>
                <a:lnTo>
                  <a:pt x="11046462" y="5360832"/>
                </a:lnTo>
                <a:cubicBezTo>
                  <a:pt x="11046462" y="5460278"/>
                  <a:pt x="10965845" y="5540895"/>
                  <a:pt x="10866400" y="5540895"/>
                </a:cubicBezTo>
                <a:lnTo>
                  <a:pt x="180063" y="5540895"/>
                </a:lnTo>
                <a:cubicBezTo>
                  <a:pt x="80617" y="5540895"/>
                  <a:pt x="0" y="5460278"/>
                  <a:pt x="0" y="5360832"/>
                </a:cubicBezTo>
                <a:lnTo>
                  <a:pt x="0" y="180062"/>
                </a:lnTo>
                <a:cubicBezTo>
                  <a:pt x="0" y="80617"/>
                  <a:pt x="80617" y="0"/>
                  <a:pt x="180063" y="0"/>
                </a:cubicBezTo>
                <a:close/>
              </a:path>
            </a:pathLst>
          </a:custGeom>
          <a:solidFill>
            <a:schemeClr val="bg2"/>
          </a:solidFill>
          <a:ln w="1270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E68A9BCB-B6D4-5C06-E650-BDF1859519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7412" y="803562"/>
            <a:ext cx="10167728" cy="1117387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3B752E1D-8274-92AA-1E98-A4EB11CC26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7588" y="2325688"/>
            <a:ext cx="10167937" cy="3263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B771F6-E6AD-FC35-835E-135B1B98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C37114-C266-8A6F-BED2-729AD851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6E95-781C-42FE-8CFE-AABA333F6BF9}" type="datetime1">
              <a:rPr lang="sv-SE" smtClean="0"/>
              <a:t>2025-09-12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EE4F8E-C31F-0092-F907-523E1908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131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textplathållare på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 9">
            <a:extLst>
              <a:ext uri="{FF2B5EF4-FFF2-40B4-BE49-F238E27FC236}">
                <a16:creationId xmlns:a16="http://schemas.microsoft.com/office/drawing/2014/main" id="{FA09AF2F-BF28-A84B-C5DE-7FB2DAD0D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74675" y="503238"/>
            <a:ext cx="11041200" cy="5551200"/>
          </a:xfrm>
          <a:custGeom>
            <a:avLst/>
            <a:gdLst>
              <a:gd name="connsiteX0" fmla="*/ 10866400 w 11046462"/>
              <a:gd name="connsiteY0" fmla="*/ 0 h 5540894"/>
              <a:gd name="connsiteX1" fmla="*/ 11046462 w 11046462"/>
              <a:gd name="connsiteY1" fmla="*/ 180063 h 5540894"/>
              <a:gd name="connsiteX2" fmla="*/ 11046462 w 11046462"/>
              <a:gd name="connsiteY2" fmla="*/ 5360832 h 5540894"/>
              <a:gd name="connsiteX3" fmla="*/ 10866400 w 11046462"/>
              <a:gd name="connsiteY3" fmla="*/ 5540895 h 5540894"/>
              <a:gd name="connsiteX4" fmla="*/ 180063 w 11046462"/>
              <a:gd name="connsiteY4" fmla="*/ 5540895 h 5540894"/>
              <a:gd name="connsiteX5" fmla="*/ 0 w 11046462"/>
              <a:gd name="connsiteY5" fmla="*/ 5360832 h 5540894"/>
              <a:gd name="connsiteX6" fmla="*/ 0 w 11046462"/>
              <a:gd name="connsiteY6" fmla="*/ 180062 h 5540894"/>
              <a:gd name="connsiteX7" fmla="*/ 180063 w 11046462"/>
              <a:gd name="connsiteY7" fmla="*/ 0 h 554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6462" h="5540894">
                <a:moveTo>
                  <a:pt x="10866400" y="0"/>
                </a:moveTo>
                <a:cubicBezTo>
                  <a:pt x="10965845" y="0"/>
                  <a:pt x="11046462" y="80617"/>
                  <a:pt x="11046462" y="180063"/>
                </a:cubicBezTo>
                <a:lnTo>
                  <a:pt x="11046462" y="5360832"/>
                </a:lnTo>
                <a:cubicBezTo>
                  <a:pt x="11046462" y="5460278"/>
                  <a:pt x="10965845" y="5540895"/>
                  <a:pt x="10866400" y="5540895"/>
                </a:cubicBezTo>
                <a:lnTo>
                  <a:pt x="180063" y="5540895"/>
                </a:lnTo>
                <a:cubicBezTo>
                  <a:pt x="80617" y="5540895"/>
                  <a:pt x="0" y="5460278"/>
                  <a:pt x="0" y="5360832"/>
                </a:cubicBezTo>
                <a:lnTo>
                  <a:pt x="0" y="180062"/>
                </a:lnTo>
                <a:cubicBezTo>
                  <a:pt x="0" y="80617"/>
                  <a:pt x="80617" y="0"/>
                  <a:pt x="180063" y="0"/>
                </a:cubicBezTo>
                <a:close/>
              </a:path>
            </a:pathLst>
          </a:custGeom>
          <a:solidFill>
            <a:schemeClr val="bg2"/>
          </a:solidFill>
          <a:ln w="1270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17F156-3F44-7E0A-AF78-F45C3CB2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902DE2-FBB1-5517-8D5C-15BE053C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ED0-D837-4E6F-831B-67BB56D16354}" type="datetime1">
              <a:rPr lang="sv-SE" smtClean="0"/>
              <a:t>2025-09-12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8E63D-AF95-7534-3EA5-C42E68AA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5E83-9782-45A0-904E-32638513D384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ubrik 6">
            <a:extLst>
              <a:ext uri="{FF2B5EF4-FFF2-40B4-BE49-F238E27FC236}">
                <a16:creationId xmlns:a16="http://schemas.microsoft.com/office/drawing/2014/main" id="{0CCB3E10-FC4F-614D-E748-A604F7034F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7412" y="803562"/>
            <a:ext cx="10167728" cy="1117387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Skriv rubrik här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2B7E1286-4D23-8184-CBE7-6DAB601D9E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7588" y="2325688"/>
            <a:ext cx="4849200" cy="3263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3" name="Platshållare för text 10">
            <a:extLst>
              <a:ext uri="{FF2B5EF4-FFF2-40B4-BE49-F238E27FC236}">
                <a16:creationId xmlns:a16="http://schemas.microsoft.com/office/drawing/2014/main" id="{3ABC1D79-3A37-074F-8A65-092B3E65B5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35940" y="2325688"/>
            <a:ext cx="4849200" cy="3263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4652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4F3AE6C-133D-D15E-A578-4CE6709BC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503238"/>
            <a:ext cx="11042650" cy="141771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/>
              <a:t>Skriv rubrik här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FA38AD-2AFE-DC23-562F-79AFE4AFA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675" y="2325688"/>
            <a:ext cx="11042650" cy="32638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A55ACB-26FA-75D5-C81B-0EA68262D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26311" y="6407890"/>
            <a:ext cx="2268000" cy="12928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4ADE8A-1F1E-7734-BC00-43D1E6EE0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76123" y="6407890"/>
            <a:ext cx="576000" cy="12928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fld id="{BC720675-D440-4C26-BA68-727F8C5F8297}" type="datetime1">
              <a:rPr lang="sv-SE" smtClean="0"/>
              <a:t>2025-09-12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F31E47-9CC9-D0BB-C134-B3EA5FF24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1325" y="6407890"/>
            <a:ext cx="216000" cy="12928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A1785E83-9782-45A0-904E-32638513D38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3885B66-1226-2B3A-783B-CC8127B42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62" y="6272741"/>
            <a:ext cx="2124000" cy="28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3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0" r:id="rId2"/>
    <p:sldLayoutId id="2147483671" r:id="rId3"/>
    <p:sldLayoutId id="2147483672" r:id="rId4"/>
    <p:sldLayoutId id="2147483650" r:id="rId5"/>
    <p:sldLayoutId id="2147483652" r:id="rId6"/>
    <p:sldLayoutId id="2147483654" r:id="rId7"/>
    <p:sldLayoutId id="2147483678" r:id="rId8"/>
    <p:sldLayoutId id="2147483682" r:id="rId9"/>
    <p:sldLayoutId id="2147483661" r:id="rId10"/>
    <p:sldLayoutId id="2147483679" r:id="rId11"/>
    <p:sldLayoutId id="2147483662" r:id="rId12"/>
    <p:sldLayoutId id="2147483664" r:id="rId13"/>
    <p:sldLayoutId id="2147483677" r:id="rId14"/>
    <p:sldLayoutId id="2147483660" r:id="rId15"/>
    <p:sldLayoutId id="2147483665" r:id="rId16"/>
    <p:sldLayoutId id="2147483666" r:id="rId17"/>
    <p:sldLayoutId id="2147483673" r:id="rId18"/>
    <p:sldLayoutId id="2147483675" r:id="rId19"/>
    <p:sldLayoutId id="2147483676" r:id="rId20"/>
    <p:sldLayoutId id="2147483681" r:id="rId2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362" userDrawn="1">
          <p15:clr>
            <a:srgbClr val="F26B43"/>
          </p15:clr>
        </p15:guide>
        <p15:guide id="4" pos="7317" userDrawn="1">
          <p15:clr>
            <a:srgbClr val="F26B43"/>
          </p15:clr>
        </p15:guide>
        <p15:guide id="5" orient="horz" userDrawn="1">
          <p15:clr>
            <a:srgbClr val="F26B43"/>
          </p15:clr>
        </p15:guide>
        <p15:guide id="6" orient="horz" pos="4320" userDrawn="1">
          <p15:clr>
            <a:srgbClr val="F26B43"/>
          </p15:clr>
        </p15:guide>
        <p15:guide id="7" orient="horz" pos="317" userDrawn="1">
          <p15:clr>
            <a:srgbClr val="F26B43"/>
          </p15:clr>
        </p15:guide>
        <p15:guide id="8" orient="horz" pos="4115" userDrawn="1">
          <p15:clr>
            <a:srgbClr val="F26B43"/>
          </p15:clr>
        </p15:guide>
        <p15:guide id="9" orient="horz" pos="3813" userDrawn="1">
          <p15:clr>
            <a:srgbClr val="F26B43"/>
          </p15:clr>
        </p15:guide>
        <p15:guide id="10" orient="horz" pos="3521" userDrawn="1">
          <p15:clr>
            <a:srgbClr val="F26B43"/>
          </p15:clr>
        </p15:guide>
        <p15:guide id="11" orient="horz" pos="14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ojana.Mandic@vardforbundet.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otionen.s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43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235D7DE-2184-303E-6599-A01379606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503238"/>
            <a:ext cx="11041063" cy="1417711"/>
          </a:xfrm>
        </p:spPr>
        <p:txBody>
          <a:bodyPr anchor="b">
            <a:normAutofit/>
          </a:bodyPr>
          <a:lstStyle/>
          <a:p>
            <a:r>
              <a:rPr lang="sv-SE"/>
              <a:t>Några exempel på inledning av att-satser: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5F606A37-49EC-BA08-B251-F6304DF58715}"/>
              </a:ext>
            </a:extLst>
          </p:cNvPr>
          <p:cNvSpPr txBox="1"/>
          <p:nvPr/>
        </p:nvSpPr>
        <p:spPr>
          <a:xfrm>
            <a:off x="694992" y="3175368"/>
            <a:ext cx="2408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Att Vårdförbundet ska verka för…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1998AEC-FCB8-C38A-CDD5-6083A9BC973D}"/>
              </a:ext>
            </a:extLst>
          </p:cNvPr>
          <p:cNvSpPr txBox="1"/>
          <p:nvPr/>
        </p:nvSpPr>
        <p:spPr>
          <a:xfrm>
            <a:off x="3474873" y="3175368"/>
            <a:ext cx="254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Att förbundsstyrelsen får i uppdrag att utreda möjligheten att…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B925989-FA3E-5FA6-C3B2-D53491822309}"/>
              </a:ext>
            </a:extLst>
          </p:cNvPr>
          <p:cNvSpPr txBox="1"/>
          <p:nvPr/>
        </p:nvSpPr>
        <p:spPr>
          <a:xfrm>
            <a:off x="6254228" y="3175368"/>
            <a:ext cx="2479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Att Vårdförbundet tar fram och antar en policy för…</a:t>
            </a:r>
          </a:p>
        </p:txBody>
      </p:sp>
      <p:pic>
        <p:nvPicPr>
          <p:cNvPr id="7" name="Icon">
            <a:extLst>
              <a:ext uri="{FF2B5EF4-FFF2-40B4-BE49-F238E27FC236}">
                <a16:creationId xmlns:a16="http://schemas.microsoft.com/office/drawing/2014/main" id="{9377EDC7-270B-64F1-3481-609A65592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81344" y="2827408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1DD6CB7-8B0B-8AE7-B998-A1D94FC00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800" y="744539"/>
            <a:ext cx="10922000" cy="2387600"/>
          </a:xfrm>
        </p:spPr>
        <p:txBody>
          <a:bodyPr anchor="b">
            <a:normAutofit/>
          </a:bodyPr>
          <a:lstStyle/>
          <a:p>
            <a:r>
              <a:rPr lang="sv-SE" sz="2400"/>
              <a:t>Obs! När du har skrivit klart din motion: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DB29A6A9-4ED2-1506-AD5A-23CB61259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4949" y="3346399"/>
            <a:ext cx="9163050" cy="1655762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sv-SE" sz="4800"/>
              <a:t>Kom ihåg att klicka på ”inlämning”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BC13CF32-6033-17CD-7D61-5845F6EE1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80036" y="4286198"/>
            <a:ext cx="1431925" cy="143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32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518269-FF15-262A-2FFA-AB94072BF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782A12D-3DBA-1F77-76D6-D0792CBA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händer när motionen är inlämnad?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952D6D7-65BC-FC4E-FE62-648EE324D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sv-SE"/>
              <a:t>Motionerna granskas löpande.</a:t>
            </a:r>
          </a:p>
          <a:p>
            <a:r>
              <a:rPr lang="sv-SE"/>
              <a:t>Granskningen handlar bland annat om att motionerna ska leva upp till stadgans krav.</a:t>
            </a:r>
          </a:p>
          <a:p>
            <a:r>
              <a:rPr lang="sv-SE"/>
              <a:t>Du kan bli kontaktad av någon från Vårdförbundets kansli om det finns frågor kring din motion.</a:t>
            </a:r>
          </a:p>
          <a:p>
            <a:r>
              <a:rPr lang="sv-SE"/>
              <a:t>När din motion är granskad och accepterad för att ingå i den fortsatta motionsprocessen ser du det genom att det står ”accepterad” istället för ”inskickad” i systemet.</a:t>
            </a:r>
          </a:p>
          <a:p>
            <a:r>
              <a:rPr lang="sv-SE"/>
              <a:t>Motionerna samt förbundsstyrelsens motionssvar och förslag till beslut kommer publiceras som en del av kongresshandlingarna under våren 2026.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29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38A13F-E602-E1FE-35BF-430EA37EA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händer på kongressen?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E26C82-D62B-E728-D47B-B5A809DA4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2241755"/>
            <a:ext cx="11042650" cy="3879645"/>
          </a:xfrm>
        </p:spPr>
        <p:txBody>
          <a:bodyPr/>
          <a:lstStyle/>
          <a:p>
            <a:pPr marL="0" indent="0">
              <a:buNone/>
            </a:pPr>
            <a:r>
              <a:rPr lang="sv-SE"/>
              <a:t>I kongresshandlingarna lämnar förbundsstyrelsen förslag till beslut för varje motion/förslag som kongressen först behandlar sedan röstar om.   </a:t>
            </a:r>
          </a:p>
          <a:p>
            <a:pPr lvl="0"/>
            <a:r>
              <a:rPr lang="sv-SE" b="1"/>
              <a:t>Bifall</a:t>
            </a:r>
          </a:p>
          <a:p>
            <a:pPr marL="0" lvl="0" indent="0">
              <a:buNone/>
            </a:pPr>
            <a:r>
              <a:rPr lang="sv-SE"/>
              <a:t>Förbundsstyrelsen föreslår att kongressen beslutar i enlighet med motionens att-sats/er.  </a:t>
            </a:r>
          </a:p>
          <a:p>
            <a:pPr lvl="0"/>
            <a:r>
              <a:rPr lang="sv-SE" b="1"/>
              <a:t>Avslag</a:t>
            </a:r>
            <a:endParaRPr lang="sv-SE"/>
          </a:p>
          <a:p>
            <a:pPr marL="0" lvl="0" indent="0">
              <a:buNone/>
            </a:pPr>
            <a:r>
              <a:rPr lang="sv-SE"/>
              <a:t>Förbundsstyrelsen föreslår att kongressen ska anse att motionen </a:t>
            </a:r>
            <a:r>
              <a:rPr lang="sv-SE" b="1"/>
              <a:t>inte</a:t>
            </a:r>
            <a:r>
              <a:rPr lang="sv-SE"/>
              <a:t> ska påverka Vårdförbundets politik eller verksamhet under kongressperioden och att kongressen </a:t>
            </a:r>
            <a:r>
              <a:rPr lang="sv-SE" b="1"/>
              <a:t>inte </a:t>
            </a:r>
            <a:r>
              <a:rPr lang="sv-SE"/>
              <a:t>beslutar i enlighet med motionens att-sats/er.</a:t>
            </a:r>
          </a:p>
          <a:p>
            <a:pPr lvl="0"/>
            <a:r>
              <a:rPr lang="sv-SE" b="1"/>
              <a:t>Besvarad</a:t>
            </a:r>
            <a:r>
              <a:rPr lang="sv-SE"/>
              <a:t> </a:t>
            </a:r>
          </a:p>
          <a:p>
            <a:pPr marL="0" lvl="0" indent="0">
              <a:buNone/>
            </a:pPr>
            <a:r>
              <a:rPr lang="sv-SE"/>
              <a:t>Förbundsstyrelsen anser att Vårdförbundet redan tycker eller gör det som föreslås och delar motionärens intention.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55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F61847-4FB0-84F2-D9E2-1A789D9E6D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/>
              <a:t>Efter kongressen kommer alla motioner och kongressens beslut att publiceras på Vårdförbundets webbplats. </a:t>
            </a:r>
          </a:p>
          <a:p>
            <a:r>
              <a:rPr lang="sv-SE"/>
              <a:t>Det är förbundsstyrelsen som är ytterst ansvarig för att kongressens beslut omsätts i arbete och att motioner som har blivit bifallna blir konkret verksamhet. </a:t>
            </a:r>
          </a:p>
          <a:p>
            <a:r>
              <a:rPr lang="sv-SE"/>
              <a:t>Det praktiska genomförandet av motionsbeslut delegeras vanligen till förbundskansliet.  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8D553-25C1-D89C-5391-D0A9E051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händer efter kongressen?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EDFBD75-F32B-CF59-6E97-FD5DE25AEF91}"/>
              </a:ext>
            </a:extLst>
          </p:cNvPr>
          <p:cNvSpPr txBox="1"/>
          <p:nvPr/>
        </p:nvSpPr>
        <p:spPr>
          <a:xfrm>
            <a:off x="6565900" y="1717238"/>
            <a:ext cx="4787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i="1">
                <a:solidFill>
                  <a:schemeClr val="bg1"/>
                </a:solidFill>
              </a:rPr>
              <a:t>Förbundsstyrelsen ansvarar för alla beslut, men det är alla vi tillsammans inom organisationen som ansvarar för att följa de riktlinjer och beslut som har fattats.</a:t>
            </a:r>
            <a:endParaRPr lang="sv-SE" sz="2000" i="1">
              <a:solidFill>
                <a:schemeClr val="bg1"/>
              </a:solidFill>
            </a:endParaRPr>
          </a:p>
          <a:p>
            <a:endParaRPr lang="sv-SE">
              <a:solidFill>
                <a:schemeClr val="bg1"/>
              </a:solidFill>
            </a:endParaRP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157B7C3E-E8B7-15AC-852B-75636A2C6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58199" y="4367213"/>
            <a:ext cx="1222375" cy="122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53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Bild 5">
            <a:extLst>
              <a:ext uri="{FF2B5EF4-FFF2-40B4-BE49-F238E27FC236}">
                <a16:creationId xmlns:a16="http://schemas.microsoft.com/office/drawing/2014/main" id="{0033612B-4C73-5EDA-E163-C8FD3FEE97A6}"/>
              </a:ext>
            </a:extLst>
          </p:cNvPr>
          <p:cNvGrpSpPr/>
          <p:nvPr/>
        </p:nvGrpSpPr>
        <p:grpSpPr>
          <a:xfrm>
            <a:off x="569417" y="2637970"/>
            <a:ext cx="10988838" cy="2564401"/>
            <a:chOff x="569417" y="2637970"/>
            <a:chExt cx="10988838" cy="2564401"/>
          </a:xfrm>
        </p:grpSpPr>
        <p:sp>
          <p:nvSpPr>
            <p:cNvPr id="23" name="Frihandsfigur: Form 22">
              <a:extLst>
                <a:ext uri="{FF2B5EF4-FFF2-40B4-BE49-F238E27FC236}">
                  <a16:creationId xmlns:a16="http://schemas.microsoft.com/office/drawing/2014/main" id="{8FAB3E16-9FDD-FFB4-E7EA-DF767999C6FE}"/>
                </a:ext>
              </a:extLst>
            </p:cNvPr>
            <p:cNvSpPr/>
            <p:nvPr/>
          </p:nvSpPr>
          <p:spPr>
            <a:xfrm>
              <a:off x="569417" y="2637970"/>
              <a:ext cx="10988838" cy="2439819"/>
            </a:xfrm>
            <a:custGeom>
              <a:avLst/>
              <a:gdLst>
                <a:gd name="connsiteX0" fmla="*/ 0 w 10988838"/>
                <a:gd name="connsiteY0" fmla="*/ 0 h 2439819"/>
                <a:gd name="connsiteX1" fmla="*/ 10358819 w 10988838"/>
                <a:gd name="connsiteY1" fmla="*/ 0 h 2439819"/>
                <a:gd name="connsiteX2" fmla="*/ 10988839 w 10988838"/>
                <a:gd name="connsiteY2" fmla="*/ 609955 h 2439819"/>
                <a:gd name="connsiteX3" fmla="*/ 10358819 w 10988838"/>
                <a:gd name="connsiteY3" fmla="*/ 1219910 h 2439819"/>
                <a:gd name="connsiteX4" fmla="*/ 680818 w 10988838"/>
                <a:gd name="connsiteY4" fmla="*/ 1219910 h 2439819"/>
                <a:gd name="connsiteX5" fmla="*/ 50798 w 10988838"/>
                <a:gd name="connsiteY5" fmla="*/ 1829865 h 2439819"/>
                <a:gd name="connsiteX6" fmla="*/ 680818 w 10988838"/>
                <a:gd name="connsiteY6" fmla="*/ 2439820 h 2439819"/>
                <a:gd name="connsiteX7" fmla="*/ 9460333 w 10988838"/>
                <a:gd name="connsiteY7" fmla="*/ 2439820 h 2439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88838" h="2439819">
                  <a:moveTo>
                    <a:pt x="0" y="0"/>
                  </a:moveTo>
                  <a:lnTo>
                    <a:pt x="10358819" y="0"/>
                  </a:lnTo>
                  <a:cubicBezTo>
                    <a:pt x="10746533" y="0"/>
                    <a:pt x="10988839" y="273038"/>
                    <a:pt x="10988839" y="609955"/>
                  </a:cubicBezTo>
                  <a:cubicBezTo>
                    <a:pt x="10988839" y="946871"/>
                    <a:pt x="10746533" y="1219910"/>
                    <a:pt x="10358819" y="1219910"/>
                  </a:cubicBezTo>
                  <a:lnTo>
                    <a:pt x="680818" y="1219910"/>
                  </a:lnTo>
                  <a:cubicBezTo>
                    <a:pt x="293103" y="1219910"/>
                    <a:pt x="50798" y="1492948"/>
                    <a:pt x="50798" y="1829865"/>
                  </a:cubicBezTo>
                  <a:cubicBezTo>
                    <a:pt x="50798" y="2166781"/>
                    <a:pt x="293103" y="2439820"/>
                    <a:pt x="680818" y="2439820"/>
                  </a:cubicBezTo>
                  <a:lnTo>
                    <a:pt x="9460333" y="2439820"/>
                  </a:lnTo>
                </a:path>
              </a:pathLst>
            </a:custGeom>
            <a:noFill/>
            <a:ln w="101542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4" name="Frihandsfigur: Form 23">
              <a:extLst>
                <a:ext uri="{FF2B5EF4-FFF2-40B4-BE49-F238E27FC236}">
                  <a16:creationId xmlns:a16="http://schemas.microsoft.com/office/drawing/2014/main" id="{DDDBDCC3-31D2-DBEB-DBD7-8D1C7F02529F}"/>
                </a:ext>
              </a:extLst>
            </p:cNvPr>
            <p:cNvSpPr/>
            <p:nvPr/>
          </p:nvSpPr>
          <p:spPr>
            <a:xfrm>
              <a:off x="9886880" y="4953335"/>
              <a:ext cx="342123" cy="249036"/>
            </a:xfrm>
            <a:custGeom>
              <a:avLst/>
              <a:gdLst>
                <a:gd name="connsiteX0" fmla="*/ 342123 w 342123"/>
                <a:gd name="connsiteY0" fmla="*/ 124582 h 249036"/>
                <a:gd name="connsiteX1" fmla="*/ 0 w 342123"/>
                <a:gd name="connsiteY1" fmla="*/ 0 h 249036"/>
                <a:gd name="connsiteX2" fmla="*/ 0 w 342123"/>
                <a:gd name="connsiteY2" fmla="*/ 249036 h 249036"/>
                <a:gd name="connsiteX3" fmla="*/ 342123 w 342123"/>
                <a:gd name="connsiteY3" fmla="*/ 124582 h 24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123" h="249036">
                  <a:moveTo>
                    <a:pt x="342123" y="124582"/>
                  </a:moveTo>
                  <a:lnTo>
                    <a:pt x="0" y="0"/>
                  </a:lnTo>
                  <a:lnTo>
                    <a:pt x="0" y="249036"/>
                  </a:lnTo>
                  <a:lnTo>
                    <a:pt x="342123" y="124582"/>
                  </a:lnTo>
                  <a:close/>
                </a:path>
              </a:pathLst>
            </a:custGeom>
            <a:solidFill>
              <a:schemeClr val="bg2"/>
            </a:solidFill>
            <a:ln w="12693" cap="flat">
              <a:solidFill>
                <a:schemeClr val="bg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2AFA5A41-21F4-F6DC-E576-1A23449D3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Sammanfattande checklista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AB272DAC-65C7-A045-4CC0-41D17A2E0123}"/>
              </a:ext>
            </a:extLst>
          </p:cNvPr>
          <p:cNvSpPr/>
          <p:nvPr/>
        </p:nvSpPr>
        <p:spPr>
          <a:xfrm>
            <a:off x="1014651" y="2362992"/>
            <a:ext cx="507802" cy="507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2400" b="1">
                <a:solidFill>
                  <a:schemeClr val="bg1"/>
                </a:solidFill>
              </a:rPr>
              <a:t>1.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E80BC2BA-DE4D-FC40-2FBA-19C31EACC37F}"/>
              </a:ext>
            </a:extLst>
          </p:cNvPr>
          <p:cNvSpPr/>
          <p:nvPr/>
        </p:nvSpPr>
        <p:spPr>
          <a:xfrm>
            <a:off x="6501348" y="2398382"/>
            <a:ext cx="507802" cy="507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2400" b="1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22B2AC51-D6D8-4E39-FFE0-DEDA8FC3092A}"/>
              </a:ext>
            </a:extLst>
          </p:cNvPr>
          <p:cNvSpPr/>
          <p:nvPr/>
        </p:nvSpPr>
        <p:spPr>
          <a:xfrm>
            <a:off x="3391038" y="3599111"/>
            <a:ext cx="507802" cy="507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2400" b="1">
                <a:solidFill>
                  <a:schemeClr val="bg1"/>
                </a:solidFill>
              </a:rPr>
              <a:t>3.</a:t>
            </a:r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D5B8BB6E-EC99-EC24-9BA8-CD76E7C63703}"/>
              </a:ext>
            </a:extLst>
          </p:cNvPr>
          <p:cNvSpPr/>
          <p:nvPr/>
        </p:nvSpPr>
        <p:spPr>
          <a:xfrm>
            <a:off x="7754290" y="3569815"/>
            <a:ext cx="507802" cy="507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2400" b="1">
                <a:solidFill>
                  <a:schemeClr val="bg1"/>
                </a:solidFill>
              </a:rPr>
              <a:t>4.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41D86AB1-5576-2E00-20EC-7B33B29832D0}"/>
              </a:ext>
            </a:extLst>
          </p:cNvPr>
          <p:cNvSpPr/>
          <p:nvPr/>
        </p:nvSpPr>
        <p:spPr>
          <a:xfrm>
            <a:off x="1687687" y="4827695"/>
            <a:ext cx="507802" cy="507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2400" b="1">
                <a:solidFill>
                  <a:schemeClr val="bg1"/>
                </a:solidFill>
              </a:rPr>
              <a:t>5.</a:t>
            </a:r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179EE2B5-9F59-8D43-0FF2-6F9A5D0875C5}"/>
              </a:ext>
            </a:extLst>
          </p:cNvPr>
          <p:cNvSpPr/>
          <p:nvPr/>
        </p:nvSpPr>
        <p:spPr>
          <a:xfrm>
            <a:off x="6770266" y="4827695"/>
            <a:ext cx="507802" cy="507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2400" b="1">
                <a:solidFill>
                  <a:schemeClr val="bg1"/>
                </a:solidFill>
              </a:rPr>
              <a:t>6.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ADA51733-A643-6139-6271-C430EAC73F84}"/>
              </a:ext>
            </a:extLst>
          </p:cNvPr>
          <p:cNvSpPr txBox="1"/>
          <p:nvPr/>
        </p:nvSpPr>
        <p:spPr>
          <a:xfrm>
            <a:off x="938264" y="2867391"/>
            <a:ext cx="4872733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sv-SE"/>
              <a:t>Rör det som du vill förändra Vårdförbundets mål, vision, långsiktig inriktning eller politiska ställningstaganden?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D0904223-F711-52B4-A8BA-1C0EC365BAE5}"/>
              </a:ext>
            </a:extLst>
          </p:cNvPr>
          <p:cNvSpPr txBox="1"/>
          <p:nvPr/>
        </p:nvSpPr>
        <p:spPr>
          <a:xfrm>
            <a:off x="6381005" y="2906462"/>
            <a:ext cx="4266854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sv-SE"/>
              <a:t>Formulera en tydlig rubrik och motivera med bra bakgrundsfakta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3D92AEE-6FA9-145B-028B-07592077A793}"/>
              </a:ext>
            </a:extLst>
          </p:cNvPr>
          <p:cNvSpPr txBox="1"/>
          <p:nvPr/>
        </p:nvSpPr>
        <p:spPr>
          <a:xfrm>
            <a:off x="7754290" y="4155206"/>
            <a:ext cx="3866489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sv-SE"/>
              <a:t>Är ni flera som vill samma sak, prata ihop er och skriv under tillsammans! 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2A1E67D0-07FC-4619-C974-4DC5F4ADD663}"/>
              </a:ext>
            </a:extLst>
          </p:cNvPr>
          <p:cNvSpPr txBox="1"/>
          <p:nvPr/>
        </p:nvSpPr>
        <p:spPr>
          <a:xfrm>
            <a:off x="3281562" y="4117770"/>
            <a:ext cx="3866489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sv-SE"/>
              <a:t>Formulera en smart att-sats som är tydlig, beslutsbar och genomförbar.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753CEA52-9A51-4575-AEB0-F398DFCF08BD}"/>
              </a:ext>
            </a:extLst>
          </p:cNvPr>
          <p:cNvSpPr txBox="1"/>
          <p:nvPr/>
        </p:nvSpPr>
        <p:spPr>
          <a:xfrm>
            <a:off x="1610198" y="5328690"/>
            <a:ext cx="4891149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sv-SE"/>
              <a:t>Skicka in via motionen.se, invänta granskning och accepterande innan den 1 december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9664AD9D-3C4B-4CEB-AD43-C9FDC058270F}"/>
              </a:ext>
            </a:extLst>
          </p:cNvPr>
          <p:cNvSpPr txBox="1"/>
          <p:nvPr/>
        </p:nvSpPr>
        <p:spPr>
          <a:xfrm>
            <a:off x="6709349" y="5328690"/>
            <a:ext cx="367351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sv-SE"/>
              <a:t>Kongressen tar beslut i maj 2026</a:t>
            </a:r>
          </a:p>
        </p:txBody>
      </p:sp>
    </p:spTree>
    <p:extLst>
      <p:ext uri="{BB962C8B-B14F-4D97-AF65-F5344CB8AC3E}">
        <p14:creationId xmlns:p14="http://schemas.microsoft.com/office/powerpoint/2010/main" val="780410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91D761-FC1F-5D24-CA31-AFC6BDAFFE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Vad vill DU att kongressen 2026 ska ta ställning till?</a:t>
            </a:r>
          </a:p>
        </p:txBody>
      </p:sp>
    </p:spTree>
    <p:extLst>
      <p:ext uri="{BB962C8B-B14F-4D97-AF65-F5344CB8AC3E}">
        <p14:creationId xmlns:p14="http://schemas.microsoft.com/office/powerpoint/2010/main" val="211295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F9E5B9-3778-871F-22CD-EEA182919D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Motionskola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A509E15-43A9-F95B-B371-7ED93A5E62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sv-SE"/>
              <a:t>VÅRDFÖRBUNDETS KONGRESS 2026</a:t>
            </a:r>
          </a:p>
        </p:txBody>
      </p:sp>
    </p:spTree>
    <p:extLst>
      <p:ext uri="{BB962C8B-B14F-4D97-AF65-F5344CB8AC3E}">
        <p14:creationId xmlns:p14="http://schemas.microsoft.com/office/powerpoint/2010/main" val="215795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A36DF04-D7E8-3B65-E004-5377C36810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/>
              <a:t>Ett förslag för kongressen att besluta om.</a:t>
            </a:r>
          </a:p>
          <a:p>
            <a:r>
              <a:rPr lang="sv-SE"/>
              <a:t>Förslagen handlar om vad organisationen bör prioritera eller ta ställning till.</a:t>
            </a:r>
          </a:p>
          <a:p>
            <a:r>
              <a:rPr lang="sv-SE"/>
              <a:t>Alla medlemmar kan skriva en motion, antingen själv eller tillsammans med andra medlemmar.</a:t>
            </a:r>
          </a:p>
          <a:p>
            <a:r>
              <a:rPr lang="sv-SE"/>
              <a:t>Du behöver vara medlem när kongressen äger rum i maj 2026 för att motionen ska behandlas.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7DFD790-CDFD-6B43-A395-08B730E9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är en motion?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066F726-8240-6BF5-B4C8-3F2FDBA82258}"/>
              </a:ext>
            </a:extLst>
          </p:cNvPr>
          <p:cNvSpPr txBox="1"/>
          <p:nvPr/>
        </p:nvSpPr>
        <p:spPr>
          <a:xfrm>
            <a:off x="6096000" y="1920949"/>
            <a:ext cx="534132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sv-SE" sz="2400" i="1">
                <a:solidFill>
                  <a:schemeClr val="bg1"/>
                </a:solidFill>
              </a:rPr>
              <a:t>”Du kan skriva motioner till kongressen i ärenden som rör Vårdförbundets vision, mål, långsiktig inriktning samt politiska ställningstaganden för verksamheten”</a:t>
            </a:r>
          </a:p>
          <a:p>
            <a:pPr lvl="1" algn="ctr"/>
            <a:endParaRPr lang="sv-SE" sz="2400" i="1">
              <a:solidFill>
                <a:schemeClr val="bg1"/>
              </a:solidFill>
            </a:endParaRPr>
          </a:p>
          <a:p>
            <a:pPr lvl="1" algn="ctr"/>
            <a:endParaRPr lang="sv-SE" sz="2400" i="1">
              <a:solidFill>
                <a:schemeClr val="bg1"/>
              </a:solidFill>
            </a:endParaRPr>
          </a:p>
          <a:p>
            <a:pPr lvl="1" algn="r"/>
            <a:r>
              <a:rPr lang="sv-SE" sz="1600" i="1">
                <a:solidFill>
                  <a:schemeClr val="bg1"/>
                </a:solidFill>
              </a:rPr>
              <a:t>Om medlemsinflytande på kongressen, </a:t>
            </a:r>
          </a:p>
          <a:p>
            <a:pPr lvl="1" algn="r"/>
            <a:r>
              <a:rPr lang="sv-SE" sz="1600" i="1">
                <a:solidFill>
                  <a:schemeClr val="bg1"/>
                </a:solidFill>
              </a:rPr>
              <a:t>ur Vårdförbundets stadga</a:t>
            </a:r>
          </a:p>
        </p:txBody>
      </p:sp>
    </p:spTree>
    <p:extLst>
      <p:ext uri="{BB962C8B-B14F-4D97-AF65-F5344CB8AC3E}">
        <p14:creationId xmlns:p14="http://schemas.microsoft.com/office/powerpoint/2010/main" val="393457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00838BB4-BA15-83BB-3A84-3657E5273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675" y="2325687"/>
            <a:ext cx="5341325" cy="3681413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sv-SE"/>
              <a:t>Innan du skriver en motion är det bra att känna till var Vårdförbundet står i olika frågor och vad vi arbetar med redan idag.</a:t>
            </a:r>
          </a:p>
          <a:p>
            <a:r>
              <a:rPr lang="sv-SE"/>
              <a:t>Många villkorsfrågor som regleras i kollektivavtal är föremål för förhandling och kan därför ofta inte hanteras direkt på en kongress, utan är föremål för prioriterande samtal inför avtalsrörelser.</a:t>
            </a:r>
          </a:p>
          <a:p>
            <a:r>
              <a:rPr lang="sv-SE"/>
              <a:t>Många medlemsförslag kan även avgöras utanför kongressen, till exempel på ett årsmöte i den avdelning du tillhör. Eller är frågor som bäst drivs på din arbetsplats.</a:t>
            </a:r>
          </a:p>
          <a:p>
            <a:endParaRPr lang="sv-SE"/>
          </a:p>
          <a:p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F4E6ED7-E009-215C-17A3-A4729AE4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kan du skriva en motion om?</a:t>
            </a:r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CDB9A685-9A2C-A442-0ABE-B95730120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98946" y="4550473"/>
            <a:ext cx="1095434" cy="1095434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B3C6D61E-BA66-9EB5-6585-A56A54EDE60C}"/>
              </a:ext>
            </a:extLst>
          </p:cNvPr>
          <p:cNvSpPr txBox="1"/>
          <p:nvPr/>
        </p:nvSpPr>
        <p:spPr>
          <a:xfrm>
            <a:off x="6276002" y="1212093"/>
            <a:ext cx="534132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i="1">
                <a:solidFill>
                  <a:schemeClr val="bg1"/>
                </a:solidFill>
              </a:rPr>
              <a:t>För Vårdförbundets kongress 2026 delas motionerna in i områdena:</a:t>
            </a:r>
          </a:p>
          <a:p>
            <a:pPr algn="ctr"/>
            <a:endParaRPr lang="sv-SE" sz="2400" i="1">
              <a:solidFill>
                <a:schemeClr val="bg1"/>
              </a:solidFill>
            </a:endParaRPr>
          </a:p>
          <a:p>
            <a:pPr algn="ctr"/>
            <a:r>
              <a:rPr lang="sv-SE" sz="2400" i="1">
                <a:solidFill>
                  <a:schemeClr val="bg1"/>
                </a:solidFill>
              </a:rPr>
              <a:t>Villkor</a:t>
            </a:r>
          </a:p>
          <a:p>
            <a:pPr algn="ctr"/>
            <a:r>
              <a:rPr lang="sv-SE" sz="2400" i="1">
                <a:solidFill>
                  <a:schemeClr val="bg1"/>
                </a:solidFill>
              </a:rPr>
              <a:t>Yrke</a:t>
            </a:r>
          </a:p>
          <a:p>
            <a:pPr algn="ctr"/>
            <a:r>
              <a:rPr lang="sv-SE" sz="2400" i="1">
                <a:solidFill>
                  <a:schemeClr val="bg1"/>
                </a:solidFill>
              </a:rPr>
              <a:t>Vård</a:t>
            </a:r>
          </a:p>
          <a:p>
            <a:pPr algn="ctr"/>
            <a:r>
              <a:rPr lang="sv-SE" sz="2400" i="1">
                <a:solidFill>
                  <a:schemeClr val="bg1"/>
                </a:solidFill>
              </a:rPr>
              <a:t>Organisation 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105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09832A-BD88-81D4-E7EE-EA4D21D52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/>
              <a:t>Några checkfrågor innan du skriver din motion: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B7D145-73D0-B944-592A-52C63B9CB2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4675" y="5646420"/>
            <a:ext cx="11041062" cy="275654"/>
          </a:xfrm>
        </p:spPr>
        <p:txBody>
          <a:bodyPr/>
          <a:lstStyle/>
          <a:p>
            <a:r>
              <a:rPr lang="sv-SE" sz="1800"/>
              <a:t>Förbundssekreterare når du på </a:t>
            </a:r>
            <a:r>
              <a:rPr lang="sv-SE" sz="1800">
                <a:hlinkClick r:id="rId3"/>
              </a:rPr>
              <a:t>Bojana.Mandic@vardforbundet.se</a:t>
            </a:r>
            <a:endParaRPr lang="sv-SE" sz="1800"/>
          </a:p>
          <a:p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C164E12-23EF-EB62-198E-A812A48284D7}"/>
              </a:ext>
            </a:extLst>
          </p:cNvPr>
          <p:cNvSpPr txBox="1"/>
          <p:nvPr/>
        </p:nvSpPr>
        <p:spPr>
          <a:xfrm>
            <a:off x="644857" y="2690336"/>
            <a:ext cx="25091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Rör ditt förslag Vårdförbundets vision, mål, långsiktiga inriktning eller politiska ställningstaganden?  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6B1CFBC-21C5-2C49-9107-0B0EEDECE5E6}"/>
              </a:ext>
            </a:extLst>
          </p:cNvPr>
          <p:cNvSpPr txBox="1"/>
          <p:nvPr/>
        </p:nvSpPr>
        <p:spPr>
          <a:xfrm>
            <a:off x="3442359" y="2690336"/>
            <a:ext cx="25091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Rör ditt förslag hela Vårdförbundet eller är det ett förslag som kan hanteras i din avdelning eller på din arbetsplats?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4C5D5E3-5289-FCE4-90FA-9B14CD2EC887}"/>
              </a:ext>
            </a:extLst>
          </p:cNvPr>
          <p:cNvSpPr txBox="1"/>
          <p:nvPr/>
        </p:nvSpPr>
        <p:spPr>
          <a:xfrm>
            <a:off x="6309554" y="2690336"/>
            <a:ext cx="25091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Har du en bra idé men är osäker på var den bäst tas emot? Prata med din avdelning eller kontakta förbundssekreteraren!</a:t>
            </a:r>
          </a:p>
        </p:txBody>
      </p:sp>
      <p:pic>
        <p:nvPicPr>
          <p:cNvPr id="11" name="Icon">
            <a:extLst>
              <a:ext uri="{FF2B5EF4-FFF2-40B4-BE49-F238E27FC236}">
                <a16:creationId xmlns:a16="http://schemas.microsoft.com/office/drawing/2014/main" id="{17E90F95-C97A-3351-63B1-276F9240A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81344" y="2757874"/>
            <a:ext cx="1619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2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0FD34-58D4-609B-7008-922284AF0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1787CB26-C235-6721-90F1-C62FA1DE2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300" y="1122363"/>
            <a:ext cx="10248900" cy="2387600"/>
          </a:xfrm>
        </p:spPr>
        <p:txBody>
          <a:bodyPr anchor="b">
            <a:normAutofit/>
          </a:bodyPr>
          <a:lstStyle/>
          <a:p>
            <a:r>
              <a:rPr lang="sv-SE"/>
              <a:t>Var och när skickar du in din motion?	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79B752C2-0138-9A99-3CBE-E38F1C8E0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6338"/>
            <a:ext cx="9144000" cy="1655762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sv-SE"/>
              <a:t>Via </a:t>
            </a:r>
            <a:r>
              <a:rPr lang="sv-SE">
                <a:hlinkClick r:id="rId3"/>
              </a:rPr>
              <a:t>motionen</a:t>
            </a:r>
            <a:r>
              <a:rPr lang="sv-SE">
                <a:ea typeface="+mn-lt"/>
                <a:cs typeface="+mn-lt"/>
                <a:hlinkClick r:id="rId3"/>
              </a:rPr>
              <a:t>.se/process/RRzQJWLjHRPI</a:t>
            </a:r>
            <a:endParaRPr lang="sv-SE">
              <a:hlinkClick r:id="rId3"/>
            </a:endParaRPr>
          </a:p>
          <a:p>
            <a:r>
              <a:rPr lang="sv-SE"/>
              <a:t>Mellan den 15 september och den 1 december 2025</a:t>
            </a:r>
            <a:endParaRPr lang="sv-SE">
              <a:cs typeface="Arial"/>
            </a:endParaRP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497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C3D49EB-047D-899D-B1CF-5E337CA89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675" y="2325687"/>
            <a:ext cx="5341325" cy="36941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b="1"/>
              <a:t>Rubrik </a:t>
            </a:r>
          </a:p>
          <a:p>
            <a:pPr marL="457200" lvl="1" indent="0">
              <a:buNone/>
            </a:pPr>
            <a:r>
              <a:rPr lang="sv-SE"/>
              <a:t>Ange tydligt vad motionen handlar om.</a:t>
            </a:r>
          </a:p>
          <a:p>
            <a:pPr marL="457200" indent="-457200">
              <a:buFont typeface="+mj-lt"/>
              <a:buAutoNum type="arabicPeriod"/>
            </a:pPr>
            <a:r>
              <a:rPr lang="sv-SE" b="1"/>
              <a:t>Brödtext</a:t>
            </a:r>
          </a:p>
          <a:p>
            <a:pPr marL="457200" lvl="1" indent="0">
              <a:buNone/>
            </a:pPr>
            <a:r>
              <a:rPr lang="sv-SE"/>
              <a:t>Motivera varför kongressen ska säga ja, varför det är viktigt för Vårdförbundet.</a:t>
            </a:r>
          </a:p>
          <a:p>
            <a:pPr marL="457200" indent="-457200">
              <a:buFont typeface="+mj-lt"/>
              <a:buAutoNum type="arabicPeriod"/>
            </a:pPr>
            <a:r>
              <a:rPr lang="sv-SE" b="1"/>
              <a:t>Förslag</a:t>
            </a:r>
          </a:p>
          <a:p>
            <a:pPr marL="457200" lvl="1" indent="0">
              <a:buNone/>
            </a:pPr>
            <a:r>
              <a:rPr lang="sv-SE"/>
              <a:t>Vad du konkret vill att kongressen beslutar om, formulerat i en eller flera att-satser. </a:t>
            </a:r>
          </a:p>
          <a:p>
            <a:pPr marL="457200" indent="-457200">
              <a:buFont typeface="+mj-lt"/>
              <a:buAutoNum type="arabicPeriod"/>
            </a:pPr>
            <a:r>
              <a:rPr lang="sv-SE" b="1"/>
              <a:t>Avsändare</a:t>
            </a:r>
          </a:p>
          <a:p>
            <a:pPr marL="457200" lvl="1" indent="0">
              <a:buNone/>
            </a:pPr>
            <a:r>
              <a:rPr lang="sv-SE"/>
              <a:t>Motionen behöver minst en avsändare, men det kan också vara flera namn.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8AB08080-9272-88D2-1EA2-5379693D9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 plattformen syns fyra fält att fylla i:</a:t>
            </a:r>
          </a:p>
        </p:txBody>
      </p:sp>
      <p:pic>
        <p:nvPicPr>
          <p:cNvPr id="3" name="Platshållare för innehåll 8">
            <a:extLst>
              <a:ext uri="{FF2B5EF4-FFF2-40B4-BE49-F238E27FC236}">
                <a16:creationId xmlns:a16="http://schemas.microsoft.com/office/drawing/2014/main" id="{F409ED74-ECFB-B355-B645-427A09CC6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325" y="3583158"/>
            <a:ext cx="1619250" cy="1619250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B418D7B-0421-D4A8-D72A-C95C77FB4231}"/>
              </a:ext>
            </a:extLst>
          </p:cNvPr>
          <p:cNvSpPr txBox="1"/>
          <p:nvPr/>
        </p:nvSpPr>
        <p:spPr>
          <a:xfrm>
            <a:off x="6604000" y="1817855"/>
            <a:ext cx="4787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i="1">
                <a:solidFill>
                  <a:schemeClr val="bg1"/>
                </a:solidFill>
              </a:rPr>
              <a:t>Det finns ingen begränsning för hur lång en motion ska vara, men det är vanligt att den ryms på en halv till en A4-sida. </a:t>
            </a:r>
          </a:p>
        </p:txBody>
      </p:sp>
    </p:spTree>
    <p:extLst>
      <p:ext uri="{BB962C8B-B14F-4D97-AF65-F5344CB8AC3E}">
        <p14:creationId xmlns:p14="http://schemas.microsoft.com/office/powerpoint/2010/main" val="384478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9AB571-CAB9-8E57-3B71-7EBA1910F9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/>
              <a:t>Motivera varför kongressen ska säga ja till ditt/dina förslag.</a:t>
            </a:r>
          </a:p>
          <a:p>
            <a:r>
              <a:rPr lang="sv-SE"/>
              <a:t>Skriv en kort beskrivning av det du vill förändra.</a:t>
            </a:r>
          </a:p>
          <a:p>
            <a:r>
              <a:rPr lang="sv-SE"/>
              <a:t>Försök få med bakgrundsfakta som är viktiga för motionens sammanhang.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DB8F12C-24E0-D8BF-57BE-B025A4E79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/>
              <a:t>Skriv en bra motivering</a:t>
            </a:r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218620E5-E997-DE84-D4BD-2DC9DF0DA9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7376" y="3856038"/>
            <a:ext cx="1619250" cy="161925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FC62800-A18B-6D57-31A9-001277FD4D85}"/>
              </a:ext>
            </a:extLst>
          </p:cNvPr>
          <p:cNvSpPr txBox="1"/>
          <p:nvPr/>
        </p:nvSpPr>
        <p:spPr>
          <a:xfrm>
            <a:off x="6402389" y="2241371"/>
            <a:ext cx="5229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i="1">
                <a:solidFill>
                  <a:schemeClr val="bg1"/>
                </a:solidFill>
              </a:rPr>
              <a:t>Tips! </a:t>
            </a:r>
          </a:p>
          <a:p>
            <a:pPr algn="ctr"/>
            <a:r>
              <a:rPr lang="sv-SE" sz="2400" i="1">
                <a:solidFill>
                  <a:schemeClr val="bg1"/>
                </a:solidFill>
              </a:rPr>
              <a:t>Motivera varför frågan är strategiskt viktig för Vårdförbundet.</a:t>
            </a:r>
            <a:r>
              <a:rPr lang="sv-SE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30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BA46E-3BF6-260F-0785-AB02D0D9D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A8F207-29C8-DACC-41F2-0A9AE84ED2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/>
              <a:t>Formulera vad du konkret önskar att kongressen ska besluta om i en att-sats.</a:t>
            </a:r>
          </a:p>
          <a:p>
            <a:r>
              <a:rPr lang="sv-SE"/>
              <a:t>Att-satsen ska vara tydlig, genomförbar och beslutsbar.</a:t>
            </a:r>
          </a:p>
          <a:p>
            <a:r>
              <a:rPr lang="sv-SE"/>
              <a:t>Skriv endast ett förslag i varje att-sats.</a:t>
            </a:r>
          </a:p>
          <a:p>
            <a:r>
              <a:rPr lang="sv-SE"/>
              <a:t>Om motionen innehåller flera att-satser kan kongressen fatta olika beslut för de olika att-satserna.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E9F30F-C631-D58A-945B-220F9D08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/>
              <a:t>Skriv smarta att-satser:</a:t>
            </a:r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0F7C3D3D-E769-6B1E-C800-D53C73BD03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2512" y="1212093"/>
            <a:ext cx="1619250" cy="161925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AF428991-4A1A-FE72-30A7-5223D74C6106}"/>
              </a:ext>
            </a:extLst>
          </p:cNvPr>
          <p:cNvSpPr txBox="1"/>
          <p:nvPr/>
        </p:nvSpPr>
        <p:spPr>
          <a:xfrm>
            <a:off x="6464300" y="3213100"/>
            <a:ext cx="500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i="1">
                <a:solidFill>
                  <a:schemeClr val="bg1"/>
                </a:solidFill>
              </a:rPr>
              <a:t>Tips! </a:t>
            </a:r>
          </a:p>
          <a:p>
            <a:pPr algn="ctr"/>
            <a:r>
              <a:rPr lang="sv-SE" sz="2400" i="1">
                <a:solidFill>
                  <a:schemeClr val="bg1"/>
                </a:solidFill>
              </a:rPr>
              <a:t>Fundera särskilt på hur du formulerar dig. Brödtexten anger bakgrund och motivering, men det är enbart att-satserna som kongressen beslutar om!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94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årdförbundet">
  <a:themeElements>
    <a:clrScheme name="Vårdförbundet 2">
      <a:dk1>
        <a:sysClr val="windowText" lastClr="000000"/>
      </a:dk1>
      <a:lt1>
        <a:sysClr val="window" lastClr="FFFFFF"/>
      </a:lt1>
      <a:dk2>
        <a:srgbClr val="EAEAEA"/>
      </a:dk2>
      <a:lt2>
        <a:srgbClr val="DBEEFF"/>
      </a:lt2>
      <a:accent1>
        <a:srgbClr val="1ACFB2"/>
      </a:accent1>
      <a:accent2>
        <a:srgbClr val="0066BC"/>
      </a:accent2>
      <a:accent3>
        <a:srgbClr val="1E2F4B"/>
      </a:accent3>
      <a:accent4>
        <a:srgbClr val="F12F3F"/>
      </a:accent4>
      <a:accent5>
        <a:srgbClr val="00534C"/>
      </a:accent5>
      <a:accent6>
        <a:srgbClr val="F79E23"/>
      </a:accent6>
      <a:hlink>
        <a:srgbClr val="000000"/>
      </a:hlink>
      <a:folHlink>
        <a:srgbClr val="000000"/>
      </a:folHlink>
    </a:clrScheme>
    <a:fontScheme name="Vårdförbund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årdförbundet.potx" id="{928D49AF-4BA9-403E-938E-2D1EA8F4A30E}" vid="{00353462-385E-426A-A53F-416AB801151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Vårdförbundet 2">
    <a:dk1>
      <a:sysClr val="windowText" lastClr="000000"/>
    </a:dk1>
    <a:lt1>
      <a:sysClr val="window" lastClr="FFFFFF"/>
    </a:lt1>
    <a:dk2>
      <a:srgbClr val="EAEAEA"/>
    </a:dk2>
    <a:lt2>
      <a:srgbClr val="DBEEFF"/>
    </a:lt2>
    <a:accent1>
      <a:srgbClr val="1ACFB2"/>
    </a:accent1>
    <a:accent2>
      <a:srgbClr val="0066BC"/>
    </a:accent2>
    <a:accent3>
      <a:srgbClr val="1E2F4B"/>
    </a:accent3>
    <a:accent4>
      <a:srgbClr val="F12F3F"/>
    </a:accent4>
    <a:accent5>
      <a:srgbClr val="00534C"/>
    </a:accent5>
    <a:accent6>
      <a:srgbClr val="F79E23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Vårdförbundet 2">
    <a:dk1>
      <a:sysClr val="windowText" lastClr="000000"/>
    </a:dk1>
    <a:lt1>
      <a:sysClr val="window" lastClr="FFFFFF"/>
    </a:lt1>
    <a:dk2>
      <a:srgbClr val="EAEAEA"/>
    </a:dk2>
    <a:lt2>
      <a:srgbClr val="DBEEFF"/>
    </a:lt2>
    <a:accent1>
      <a:srgbClr val="1ACFB2"/>
    </a:accent1>
    <a:accent2>
      <a:srgbClr val="0066BC"/>
    </a:accent2>
    <a:accent3>
      <a:srgbClr val="1E2F4B"/>
    </a:accent3>
    <a:accent4>
      <a:srgbClr val="F12F3F"/>
    </a:accent4>
    <a:accent5>
      <a:srgbClr val="00534C"/>
    </a:accent5>
    <a:accent6>
      <a:srgbClr val="F79E23"/>
    </a:accent6>
    <a:hlink>
      <a:srgbClr val="000000"/>
    </a:hlink>
    <a:folHlink>
      <a:srgbClr val="000000"/>
    </a:folHlink>
  </a:clr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84A5D40-C0D5-4C0D-84AB-66FA80458554}">
  <we:reference id="7a9ccd6d-5e47-47fd-9ce6-2aa96d5a9a45" version="1.1.0.0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6D9A087D6B270428A73771D391C9F3B" ma:contentTypeVersion="11" ma:contentTypeDescription="Skapa ett nytt dokument." ma:contentTypeScope="" ma:versionID="0850b6c7cbd6ccfc04828370c0d58e2c">
  <xsd:schema xmlns:xsd="http://www.w3.org/2001/XMLSchema" xmlns:xs="http://www.w3.org/2001/XMLSchema" xmlns:p="http://schemas.microsoft.com/office/2006/metadata/properties" xmlns:ns2="8dde9efc-4df3-4e76-9dfc-268be09545fc" xmlns:ns3="44cb39cf-bbb0-49bc-9ee0-7e1f047f6955" targetNamespace="http://schemas.microsoft.com/office/2006/metadata/properties" ma:root="true" ma:fieldsID="0b27ec8228d703c5040bddf7d6641a22" ns2:_="" ns3:_="">
    <xsd:import namespace="8dde9efc-4df3-4e76-9dfc-268be09545fc"/>
    <xsd:import namespace="44cb39cf-bbb0-49bc-9ee0-7e1f047f69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e9efc-4df3-4e76-9dfc-268be09545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bf0962f9-140e-4d81-bd8e-5be9802d6b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b39cf-bbb0-49bc-9ee0-7e1f047f695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42ae22e-d818-4899-8417-7f17d6bd810c}" ma:internalName="TaxCatchAll" ma:showField="CatchAllData" ma:web="44cb39cf-bbb0-49bc-9ee0-7e1f047f69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cb39cf-bbb0-49bc-9ee0-7e1f047f6955" xsi:nil="true"/>
    <lcf76f155ced4ddcb4097134ff3c332f xmlns="8dde9efc-4df3-4e76-9dfc-268be09545f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E3331C-2B84-4FD3-8675-1C9798DB509D}">
  <ds:schemaRefs>
    <ds:schemaRef ds:uri="44cb39cf-bbb0-49bc-9ee0-7e1f047f6955"/>
    <ds:schemaRef ds:uri="8dde9efc-4df3-4e76-9dfc-268be09545f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E9657B3-20CC-4AA6-98F2-B960B9B9E507}">
  <ds:schemaRefs>
    <ds:schemaRef ds:uri="44cb39cf-bbb0-49bc-9ee0-7e1f047f6955"/>
    <ds:schemaRef ds:uri="8dde9efc-4df3-4e76-9dfc-268be09545f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8EFC81F-EEE1-4BC4-B380-E37940536B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Vårdförbundet</Template>
  <Application>Microsoft Office PowerPoint</Application>
  <PresentationFormat>Widescreen</PresentationFormat>
  <Slides>16</Slides>
  <Notes>13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Vårdförbundet</vt:lpstr>
      <vt:lpstr>PowerPoint Presentation</vt:lpstr>
      <vt:lpstr>Motionskola</vt:lpstr>
      <vt:lpstr>Vad är en motion?</vt:lpstr>
      <vt:lpstr>Vad kan du skriva en motion om?</vt:lpstr>
      <vt:lpstr>Några checkfrågor innan du skriver din motion:</vt:lpstr>
      <vt:lpstr>Var och när skickar du in din motion? </vt:lpstr>
      <vt:lpstr>I plattformen syns fyra fält att fylla i:</vt:lpstr>
      <vt:lpstr>Skriv en bra motivering</vt:lpstr>
      <vt:lpstr>Skriv smarta att-satser:</vt:lpstr>
      <vt:lpstr>Några exempel på inledning av att-satser:</vt:lpstr>
      <vt:lpstr>Obs! När du har skrivit klart din motion:</vt:lpstr>
      <vt:lpstr>Vad händer när motionen är inlämnad?</vt:lpstr>
      <vt:lpstr>Vad händer på kongressen?</vt:lpstr>
      <vt:lpstr>Vad händer efter kongressen?</vt:lpstr>
      <vt:lpstr>Sammanfattande checklista</vt:lpstr>
      <vt:lpstr>Vad vill DU att kongressen 2026 ska ta ställning till?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Olivia Wahlby</dc:creator>
  <cp:revision>1</cp:revision>
  <dcterms:created xsi:type="dcterms:W3CDTF">2025-07-03T08:53:55Z</dcterms:created>
  <dcterms:modified xsi:type="dcterms:W3CDTF">2025-09-12T12:52:47Z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0x010100C6D9A087D6B270428A73771D391C9F3B</vt:lpwstr>
  </property>
</Properties>
</file>